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138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37542-A972-4D57-9C13-FCCE16E34B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BCF362-D710-4B21-87B3-B81EF87838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42EC2-661A-4B11-A0D6-43C264C90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9F407-051A-4851-8DB7-A070DD6147D5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0BE1C-D4BD-4CE6-AF9F-5E52566A6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FCC2F-48BE-4064-A032-5EB51CEC1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31C-4320-4040-9FF1-1E450910C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53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D6616-27F6-4CD2-A3FF-FD5538D7B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7D8A5D-303E-4820-A7E4-57B0D39241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9CC2A-D650-49F0-8E7F-C88402386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9F407-051A-4851-8DB7-A070DD6147D5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FB9AE-05EB-46FC-ABFC-3CA068D3E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91A63-0FDF-45A4-80A5-DD28F83F6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31C-4320-4040-9FF1-1E450910C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77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70C0A9-07E3-49A1-B7B9-5BDC8CA28A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4BFFA8-3842-4F86-8D43-219B2353A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6636FE-7079-45CB-B66B-94C9EACB1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9F407-051A-4851-8DB7-A070DD6147D5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EA7DB-B4A1-47D6-AF50-404FBB0CC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884B7-90B2-4A9A-950C-4D9C87EBF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31C-4320-4040-9FF1-1E450910C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48A85-490A-402F-ACED-22C286AFD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B0805-3556-4110-88E4-75AFC22C3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B69A7-3898-4400-9903-EED9D536B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9F407-051A-4851-8DB7-A070DD6147D5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71356-B834-4248-83A8-233B8CE60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6BC6D-96A9-4E68-A0FB-0A4CE031B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31C-4320-4040-9FF1-1E450910C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48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9A630-A0B9-4CE5-A4D9-498CD8B0C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6CC182-E924-440C-82B9-265CDC915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74185-1B80-44AD-8CD1-190D4CA28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9F407-051A-4851-8DB7-A070DD6147D5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65D33-437B-4E0C-B4EA-EE3AEB31F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6A024-5B3D-42F7-A048-7D91F019C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31C-4320-4040-9FF1-1E450910C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52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0695B-C2FF-4486-8DEE-C81F1547C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35AA6-9332-471F-8990-809BC1B762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058C3E-9C33-40AC-9578-8EE549B4B8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756B69-61F2-428B-8068-982722CC9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9F407-051A-4851-8DB7-A070DD6147D5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129739-91AF-4859-86F0-6BE6AC448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90DCA7-1DC5-4960-9310-1715CDF31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31C-4320-4040-9FF1-1E450910C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4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41B39-A45C-4249-8F71-8352E52B8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055A09-9506-460E-95E4-833D9C511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5D057F-BFCA-44BD-8E79-25EA42351F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2F4BBD-880A-48B5-9970-2E4B79DACF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9C2148-1956-4B79-A706-4EBE75AEC4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F8188B-659D-49F5-9233-2D8D8AADF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9F407-051A-4851-8DB7-A070DD6147D5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7B4225-6075-4FA4-A6A4-828076500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1765E6-B124-4D6F-9278-D43DA99F0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31C-4320-4040-9FF1-1E450910C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357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03D66-8905-44C8-A422-6F7986EFC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2C8E69-F0FA-44F3-A122-B69C71BF4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9F407-051A-4851-8DB7-A070DD6147D5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4155B8-696B-489E-ABBE-EB3E2A320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CEB35C-EA7C-4D98-B0E9-4BDBB2979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31C-4320-4040-9FF1-1E450910C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6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49EFB2-7EA6-4846-AEC6-6B55561E5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9F407-051A-4851-8DB7-A070DD6147D5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6CF98D-7628-4C3A-B8B5-F7A3A4F75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45C5C1-6637-45E5-963C-76E4CCA4C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31C-4320-4040-9FF1-1E450910C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39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B5816-A1F5-4A1C-B09B-9C448A914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0A29B-3D91-4E41-9EA4-7E31863BE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E41279-23D5-442A-86E0-BA36978923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FC9602-C677-4625-A4FE-9CE2C9385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9F407-051A-4851-8DB7-A070DD6147D5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EA323A-09FB-457B-99D5-B4847D694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7C8C61-751C-4488-B859-02541AF3E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31C-4320-4040-9FF1-1E450910C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47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81056-8E9C-4253-ABFD-2E7C9FCD6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E2AC63-BF76-4FF0-A1BB-FA991DEB6C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96E37D-0F83-4A7C-86D0-721B215077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3B5C42-50DE-4271-9317-5931BE08E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9F407-051A-4851-8DB7-A070DD6147D5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9FCF23-6EB4-461A-A71B-C90264C76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518B09-9041-4D91-B344-BA469BFF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31C-4320-4040-9FF1-1E450910C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39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B98B45-4379-4D1A-A37C-87D87DE87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D11F11-A529-4A89-A2FC-23AA17ECA6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05C88-F507-44BF-960F-CD27A02573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9F407-051A-4851-8DB7-A070DD6147D5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1CFEA-167D-461F-AC2C-75667523F0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DEF9F-8778-4996-AD72-A673F2484D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8831C-4320-4040-9FF1-1E450910C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40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92FDC33-3C1A-46CC-A602-AF37A7D20A1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445" y="1434306"/>
            <a:ext cx="6149109" cy="398938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4">
            <a:extLst>
              <a:ext uri="{FF2B5EF4-FFF2-40B4-BE49-F238E27FC236}">
                <a16:creationId xmlns:a16="http://schemas.microsoft.com/office/drawing/2014/main" id="{C02BE45D-FE2A-48DC-9E7B-E8E5AFE1E6FF}"/>
              </a:ext>
            </a:extLst>
          </p:cNvPr>
          <p:cNvSpPr txBox="1"/>
          <p:nvPr/>
        </p:nvSpPr>
        <p:spPr>
          <a:xfrm>
            <a:off x="3519921" y="2331316"/>
            <a:ext cx="2990850" cy="2343150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For:     Brad Michaelson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Date:     April 9, 2016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Time:     2:00 - 4:00pm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Where: Party Location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RSVP:    Email or Phone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kern="14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C3A3B24B-EC1F-42DC-8040-77FC59A0A8CC}"/>
              </a:ext>
            </a:extLst>
          </p:cNvPr>
          <p:cNvSpPr txBox="1"/>
          <p:nvPr/>
        </p:nvSpPr>
        <p:spPr>
          <a:xfrm>
            <a:off x="3124200" y="1465811"/>
            <a:ext cx="5943600" cy="865505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kern="1400">
                <a:ln>
                  <a:noFill/>
                </a:ln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Celebrating Joe’s 6</a:t>
            </a:r>
            <a:r>
              <a:rPr lang="en-US" sz="3600" kern="1400" baseline="30000">
                <a:ln>
                  <a:noFill/>
                </a:ln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600" kern="1400">
                <a:ln>
                  <a:noFill/>
                </a:ln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Birthday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980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 BLANCA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 CITY GAMERZ MICHAELSON</dc:creator>
  <cp:lastModifiedBy>STEEL CITY GAMERZ MICHAELSON</cp:lastModifiedBy>
  <cp:revision>1</cp:revision>
  <dcterms:created xsi:type="dcterms:W3CDTF">2018-02-02T20:16:03Z</dcterms:created>
  <dcterms:modified xsi:type="dcterms:W3CDTF">2018-02-02T20:16:57Z</dcterms:modified>
</cp:coreProperties>
</file>