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38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0A07A-DD5C-488E-98EC-4AB61B5F0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43C3C0-D8C8-4A6A-9B41-0A52C8CAC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A9079-A4A8-4603-98FD-AC6E1C9F6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F093-336A-4909-84C1-4A2B880C744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BA781-E7EF-47F8-8EA5-84FD5EF44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7479F-AABB-44ED-B1C8-DDB060976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4CF0-D6B7-4B79-B2E0-1492D003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48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AFB8A-44F0-4616-BA84-5B4A69B67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6D491-F422-4C2C-8DF1-BC18F22A5E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19014-561C-4A35-8C67-4C8DE39BF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F093-336A-4909-84C1-4A2B880C744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8C562-5BB1-4F99-8D39-2458F3657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73F8A-8338-4660-9BB7-36E8531A8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4CF0-D6B7-4B79-B2E0-1492D003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2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A379D8-7A71-4A6F-B6C3-9257D3E6F0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14A0EB-59D8-4397-8F60-B47F6A89CA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19875-A1E7-4025-8780-375622AFB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F093-336A-4909-84C1-4A2B880C744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488F3-A39B-4F28-B824-A986D9D25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E0321-D252-4581-904D-19D66862D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4CF0-D6B7-4B79-B2E0-1492D003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38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FD3BD-753F-4CA4-A312-4650C5456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16EB2-BA9C-4E4B-BF51-6A3900668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1469F-070E-4473-985E-5A5C469CE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F093-336A-4909-84C1-4A2B880C744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B6EC7-4764-4366-9F66-A723D56D7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8162A-0CA7-4E08-A24A-B4B9057D0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4CF0-D6B7-4B79-B2E0-1492D003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4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D4F5A-40BE-47BC-9608-5D89C3C34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C8EB4-71E3-4007-ADA5-48A3E8498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3263F-B0BF-4366-AF9B-E77154EA8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F093-336A-4909-84C1-4A2B880C744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00D6E-AE84-4454-B4B2-5EF8C98F5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81960-4E4B-43E9-BA9B-1DAF4A9A8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4CF0-D6B7-4B79-B2E0-1492D003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4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BF980-C8B4-4B4F-934C-9C15DCD74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017C5-3300-4672-B5AF-136C087053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ADDC01-0711-41D2-BC37-760CEF15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9B68CC-D14B-46F0-B6C4-CE755A97A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F093-336A-4909-84C1-4A2B880C744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7356C7-824E-45E3-8655-8174B1884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5365E0-7560-46FE-B1D4-CBE72D89F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4CF0-D6B7-4B79-B2E0-1492D003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3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434A6-9B25-42EE-A04F-912028E1C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09EDB0-6DFC-4D12-9C96-7F7844EDA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519C0B-ECD0-4C8B-A7A4-E06F9DE07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239B11-9F5C-4547-B207-937CC9A666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C0593D-4D38-4428-8F5E-9DDC63075A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A30334-F882-4F5D-BEC8-0787F7564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F093-336A-4909-84C1-4A2B880C744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FCAFF8-38E2-43CB-903F-7C7258F5E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F8E1B2-7321-4307-B70D-E93684724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4CF0-D6B7-4B79-B2E0-1492D003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28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3DAD8-1523-423A-8D97-860557B1E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D8AE57-0B83-4E1A-9E93-6852BA939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F093-336A-4909-84C1-4A2B880C744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93FD33-0563-4AD6-BCDC-450F6C5A8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747530-650B-41D0-9CA6-037C0B50E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4CF0-D6B7-4B79-B2E0-1492D003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9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3EA1CA-3839-42FE-85D3-2DCB51B0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F093-336A-4909-84C1-4A2B880C744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325E10-499C-4D38-9B68-282766883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A57D60-4E9E-4C74-AF13-97FF05E94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4CF0-D6B7-4B79-B2E0-1492D003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3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1D95B-0995-4786-A346-DD8BA8C60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98AC0-C492-4A37-8E1E-7E8DC834B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30475E-414F-4F02-98CC-4F6FACD96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F441B9-A960-4007-98F1-1448063D4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F093-336A-4909-84C1-4A2B880C744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690493-631A-459E-8C22-1C5EA8227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93BDE8-34BF-447D-BF1F-3C3499D88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4CF0-D6B7-4B79-B2E0-1492D003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33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B3E4B-F6BB-4993-B908-6DB306F52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A50DEB-490C-4E05-AED9-2FB504CC4F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9E18A6-660C-4980-9B1B-81C81E2FB3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94BB6F-9D3A-4F8F-B356-B723E3C44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F093-336A-4909-84C1-4A2B880C744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9631AA-9AF7-4F5B-AC37-AF5D4EF37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935EE6-16DC-4CCE-BC92-9322AEBD1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4CF0-D6B7-4B79-B2E0-1492D003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3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E32FBB-03C7-4EA9-AC9D-F4BF10BB8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ED6AA-4160-46CE-BCF9-EFFBF244D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32ADF-1C2E-4414-A9E3-57740D16A5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6F093-336A-4909-84C1-4A2B880C744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A44A0-AABE-4735-BD18-4972F7E7F3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D1180-4065-4B22-8DD3-A04A6BDF01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C4CF0-D6B7-4B79-B2E0-1492D003C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99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necraft">
            <a:extLst>
              <a:ext uri="{FF2B5EF4-FFF2-40B4-BE49-F238E27FC236}">
                <a16:creationId xmlns:a16="http://schemas.microsoft.com/office/drawing/2014/main" id="{8F6F1345-EC4B-417A-ACA1-2AB1D579908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672" y="928341"/>
            <a:ext cx="7366606" cy="5001318"/>
          </a:xfrm>
          <a:prstGeom prst="rect">
            <a:avLst/>
          </a:prstGeom>
          <a:noFill/>
        </p:spPr>
      </p:pic>
      <p:sp>
        <p:nvSpPr>
          <p:cNvPr id="5" name="Text Box 1">
            <a:extLst>
              <a:ext uri="{FF2B5EF4-FFF2-40B4-BE49-F238E27FC236}">
                <a16:creationId xmlns:a16="http://schemas.microsoft.com/office/drawing/2014/main" id="{07943B01-40FA-4B0E-8864-B8A92AFC4682}"/>
              </a:ext>
            </a:extLst>
          </p:cNvPr>
          <p:cNvSpPr txBox="1"/>
          <p:nvPr/>
        </p:nvSpPr>
        <p:spPr>
          <a:xfrm>
            <a:off x="2571722" y="1968356"/>
            <a:ext cx="3695065" cy="3438525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For:          Brad Michaelson</a:t>
            </a:r>
            <a:endParaRPr lang="en-US" sz="24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Date:         April 9th 2016</a:t>
            </a:r>
            <a:endParaRPr lang="en-US" sz="24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Time:         3:00 - 6:00pm</a:t>
            </a:r>
            <a:endParaRPr lang="en-US" sz="24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Where:      Your Location</a:t>
            </a:r>
            <a:endParaRPr lang="en-US" sz="24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RSVP:        Phone or Email</a:t>
            </a:r>
            <a:endParaRPr lang="en-US" sz="24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51290130-05E1-4A8F-B309-8AEE7A131440}"/>
              </a:ext>
            </a:extLst>
          </p:cNvPr>
          <p:cNvSpPr txBox="1"/>
          <p:nvPr/>
        </p:nvSpPr>
        <p:spPr>
          <a:xfrm>
            <a:off x="2489575" y="928341"/>
            <a:ext cx="7046595" cy="847725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6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b="1" kern="1400">
                <a:solidFill>
                  <a:srgbClr val="FFFF00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Celebrating Justin’s 6</a:t>
            </a:r>
            <a:r>
              <a:rPr lang="en-US" sz="4000" b="1" kern="1400" baseline="30000">
                <a:solidFill>
                  <a:srgbClr val="FFFF00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4000" b="1" kern="1400">
                <a:solidFill>
                  <a:srgbClr val="FFFF00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Birthday!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234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BLANCA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STEEL CITY GAMERZ MICHAELSON</cp:lastModifiedBy>
  <cp:revision>1</cp:revision>
  <dcterms:created xsi:type="dcterms:W3CDTF">2018-02-02T19:17:35Z</dcterms:created>
  <dcterms:modified xsi:type="dcterms:W3CDTF">2018-02-02T19:18:55Z</dcterms:modified>
</cp:coreProperties>
</file>