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72005-1201-48A7-A8E4-F716E5F3C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CC7C9-107A-46B2-B760-0A2E5A3F2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C7840-E930-4170-B08A-C0BE16AA4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D2393-F787-4D4C-B0FD-3F19A142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EC5AA-B5CE-44AF-9543-4969089A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1908-AFDA-4624-B93B-9ACF556A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C42F0-423D-4520-8245-25A135F97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BD320-93B8-4EBA-B20A-6C6FF587C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CD1DD-0185-4B1D-BDDC-32288AC8C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FF0D-CB41-4E64-A585-CDF0BD665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172D6B-7AF1-474A-A4B7-D0C3469DE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E8E93-3A5C-4F5C-95D0-8B5F858A8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84D9-FFF6-4190-969F-402C24498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758BD-39A0-4314-84FB-A6CA4C9F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05A0B-AA65-4505-8A73-A0BA2E75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0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BCCA9-8BDB-47DE-B341-625C4348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EFC15-E58B-44B3-B929-16F154C94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703D1-A410-4A2B-A1D8-9FA1D264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F9202-E2B1-4148-9E92-66542DD97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D4CAF-16D7-420C-9DD6-FD759687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1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D832-3520-4265-9D2D-86611006A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C8D-FF71-4166-AA18-9739D56D6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94CFC-9081-4437-90A7-4833851A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4409-3EAC-4B45-B5F6-C03AECDF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4BCB7-2901-44EF-8904-A6A02DC9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5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E4758-C7BE-4FC0-8E92-7C2BF16C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87276-4938-41F7-99A9-BDFB8F1BF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4ECB8-CC44-403C-9E5C-DAE22525A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42A1-A410-466B-A9DF-A02506FF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61888-4BE2-4C5F-83B3-BD986D93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7C618-DDC4-476A-8867-35942334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6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74F6-01AE-4645-80E1-8FEF2F87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4ED10-7CAA-469B-82D8-4742C6369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CF9DA-62E1-4A8F-A544-EEA96D413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0C407A-6871-40C8-8CDC-9D5B86DF0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2143F5-6912-48B8-B5E9-16F15210A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ABB8A-955F-42A4-93FF-38A16EE9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8469C-B945-462E-8CE8-164217B2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621F93-80A6-4974-9BFA-A55F5E88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3D68-23EC-44F4-83CE-2D43FA16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ACD9B2-FE90-4F03-9156-D15B4B61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D8F6A-3128-4F63-B063-80E5000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0E734-0D46-4D8F-B664-C86E5537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9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362F0-0B95-4E2D-9303-48503163B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B858CF-2CCB-4E34-AF6D-18DD25CA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C587C-58A2-425C-8505-987FB691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1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F692-AB97-4235-952F-C2D12959C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7B754-EAF2-4FB9-A1CA-059C6BC0D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B6BF0-4F31-4E01-8BF2-E51C8C465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DEBE6-C742-4693-B9FB-1CB8B884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DAA37-6B52-444A-8128-716085CF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D3145-0BA3-474C-852C-B2FD3AA3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7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2B3E0-ECC8-409E-91D9-09006BCF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1A4237-4227-4848-A5E9-7AA40CE82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6AFDF-AB28-4CA3-B9F3-AB061104F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065EA-F174-4316-A074-07D0F46AE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6BEE2-CE50-44C6-8026-6830D001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EF985-EAED-4F13-A1AD-D2886891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0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39C485-85AD-40A4-9ACB-47376D660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51ED8-ECBF-43F4-8982-5C65D0AAA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CCB3A-DBC8-4C60-B1C3-7388D9DE5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FC83-43E7-4F26-BFE8-716D9927B4FD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2FDCB-50AA-41D2-9719-9A0FB378E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BE3A7-34D2-4CE2-B6D0-2C3F304EE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BF83-BE21-434B-8535-FDFB5A4A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7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teel City Gamerz\AppData\Local\Microsoft\Windows\INetCache\Content.Word\Mario Kart Delux.png">
            <a:extLst>
              <a:ext uri="{FF2B5EF4-FFF2-40B4-BE49-F238E27FC236}">
                <a16:creationId xmlns:a16="http://schemas.microsoft.com/office/drawing/2014/main" id="{436FC5CC-5717-4314-BE94-A063218E5DE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109662"/>
            <a:ext cx="7334250" cy="46386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92B695DD-7E2A-4E46-8CD6-AAB1C9D474EF}"/>
              </a:ext>
            </a:extLst>
          </p:cNvPr>
          <p:cNvSpPr txBox="1"/>
          <p:nvPr/>
        </p:nvSpPr>
        <p:spPr>
          <a:xfrm>
            <a:off x="2428875" y="1109662"/>
            <a:ext cx="7162165" cy="93027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200" i="1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Celebrating Brad’s 13</a:t>
            </a:r>
            <a:r>
              <a:rPr lang="en-US" sz="4200" i="1" baseline="300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200" i="1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Birthday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3536A12-57FE-4834-AF14-FC69C50E2A84}"/>
              </a:ext>
            </a:extLst>
          </p:cNvPr>
          <p:cNvSpPr txBox="1"/>
          <p:nvPr/>
        </p:nvSpPr>
        <p:spPr>
          <a:xfrm>
            <a:off x="3597130" y="1942089"/>
            <a:ext cx="3686175" cy="273367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9th 2016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Email or Phone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9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2018-02-02T19:25:47Z</dcterms:created>
  <dcterms:modified xsi:type="dcterms:W3CDTF">2018-02-02T19:27:02Z</dcterms:modified>
</cp:coreProperties>
</file>