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38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06076-FD36-446A-A904-478662293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5CC74E-CF5B-480C-8EDA-F3E6993AE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54E3B-354B-4D24-BD98-1EA48BAE6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E0E6-0DA7-48E0-AF58-D9F2D32CA12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7C14F-18B5-4DF4-AAB6-71D0F1A60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E0159-8B7A-471F-AC7F-4968BE84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12C9-D048-4077-9605-A1EEBF258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5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42992-6777-41F2-B9C8-6A55B6F5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50F2A-33FB-48D1-A6B9-C5F8C3248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051B0-FFD5-4AB6-806B-60005E64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E0E6-0DA7-48E0-AF58-D9F2D32CA12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20506-7295-49E3-9651-C5E55B8D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ABA3A-9D56-4415-9159-739F4FB7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12C9-D048-4077-9605-A1EEBF258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4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7D2910-5A76-49AC-879B-ACCE0C4E8B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588037-6D42-4B24-A9F5-551345FA2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2A986-75A4-471A-8923-EFC8E3DE8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E0E6-0DA7-48E0-AF58-D9F2D32CA12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8BC7B-AAE9-451C-B468-B4C04F46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B82CE-7F84-49F9-9AA2-5B465F28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12C9-D048-4077-9605-A1EEBF258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7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3FEE-38B7-44C4-A928-C65E76765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FB96D-FF6C-460E-8281-35BEF2144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CC95A-653A-43A0-972A-51C0D4F85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E0E6-0DA7-48E0-AF58-D9F2D32CA12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DB4E2-E6E8-4158-BB0E-CE671A7D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EA49F-F539-42C5-8A8E-9E573E66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12C9-D048-4077-9605-A1EEBF258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0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A7C9-B90C-4376-947A-65CAB2EA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7C666-34C8-4DAB-BD83-63FCC1A53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3F203-860D-4AD4-8D7B-FB105E22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E0E6-0DA7-48E0-AF58-D9F2D32CA12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6CD06-B046-404E-B6B3-52493067D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611F1-DB24-435A-988D-93A9D922E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12C9-D048-4077-9605-A1EEBF258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2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56C70-9464-4FF6-8061-516A78E1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2688D-C5F2-4128-A293-569F330D9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3E02E-195A-4770-B81C-B510C8004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905C8-CF67-4CAB-A915-08FD2703D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E0E6-0DA7-48E0-AF58-D9F2D32CA12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D6F60-9772-4349-A372-238BC00DC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80A19-7051-4712-9E77-6DA3F48D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12C9-D048-4077-9605-A1EEBF258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F1AD-C65E-4919-B03E-C2DA69EF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51F59-2C20-403C-A96C-BA64DFC5D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993C5-79CC-4056-963E-C58C33069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64BB04-2DD8-4A5E-8D9E-A8AB2726F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4DA53-CBF5-4E6B-A8BA-A5C25653F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4CBC75-6EA1-457A-B298-04E392FB4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E0E6-0DA7-48E0-AF58-D9F2D32CA12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C63036-EAAF-482C-B22A-7AB997F34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320320-08EB-4B5A-A729-CB3473965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12C9-D048-4077-9605-A1EEBF258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2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54A2-B1FC-435A-B15A-E4A84FDD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FDCD16-6528-4F34-8F11-2D7FCFB5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E0E6-0DA7-48E0-AF58-D9F2D32CA12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66118-3534-44BE-9436-AD847A56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85C8C-4192-404A-938B-FE54D3C9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12C9-D048-4077-9605-A1EEBF258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5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4F7217-3B3D-426C-82CE-5F568812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E0E6-0DA7-48E0-AF58-D9F2D32CA12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9A9CB3-A701-4F9E-B9DC-96FBC530A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9D9B8-13F1-465F-BE4C-87869438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12C9-D048-4077-9605-A1EEBF258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4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1175-3C30-456B-B45E-D6A778623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3ED14-EE19-48D4-B91F-CEC13875E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1F4CC-CA15-4C7E-99EE-20BD87396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C9038-7478-4913-8134-BA0A903C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E0E6-0DA7-48E0-AF58-D9F2D32CA12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454C0-346C-48D0-9573-C1E2A606F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18AAD-712D-48CC-825C-1FDD4933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12C9-D048-4077-9605-A1EEBF258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8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1A7B-82D8-4783-95D5-EFB51CB7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D19015-0562-4B83-A38B-D62E805CA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8D0C5-0E6B-4318-BCC3-155790DCE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3BB13-B922-49A3-9EF4-B75C06E5F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E0E6-0DA7-48E0-AF58-D9F2D32CA12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39D35-943E-493C-9FD5-AD93601A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96359-0336-41CF-B5F3-4611E2149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12C9-D048-4077-9605-A1EEBF258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1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FA8321-0C70-4C9E-8F2C-E2CC5A6E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B2EB7-3DA0-4A52-A0A7-A553E83BD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20201-975E-4FF7-82C6-B77E177A1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E0E6-0DA7-48E0-AF58-D9F2D32CA12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5BEB6-3DCC-4FE5-8086-9268BA395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CC699-28A3-451C-9C19-C9C13E985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412C9-D048-4077-9605-A1EEBF258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4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nk Face">
            <a:extLst>
              <a:ext uri="{FF2B5EF4-FFF2-40B4-BE49-F238E27FC236}">
                <a16:creationId xmlns:a16="http://schemas.microsoft.com/office/drawing/2014/main" id="{8C610D99-1963-4EF1-ACF0-2ED187B18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714375"/>
            <a:ext cx="8229601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D939CF9F-FEE7-41BF-93C3-98609320B515}"/>
              </a:ext>
            </a:extLst>
          </p:cNvPr>
          <p:cNvSpPr txBox="1"/>
          <p:nvPr/>
        </p:nvSpPr>
        <p:spPr>
          <a:xfrm>
            <a:off x="2108835" y="714375"/>
            <a:ext cx="7974330" cy="83820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500" kern="1400">
                <a:solidFill>
                  <a:srgbClr val="FFFF00"/>
                </a:solidFill>
                <a:effectLst/>
                <a:latin typeface="AR BLANC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Celebrating Brad’s 10th Birthday!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kern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kern="14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1D4C828-B09A-49A2-92EB-035FC0BB7103}"/>
              </a:ext>
            </a:extLst>
          </p:cNvPr>
          <p:cNvSpPr txBox="1"/>
          <p:nvPr/>
        </p:nvSpPr>
        <p:spPr>
          <a:xfrm>
            <a:off x="6232582" y="1729509"/>
            <a:ext cx="3218180" cy="304800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For:       Brad Michaelson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Date:       April 9th 2016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Time:       3:00 - 5:00pm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Where:    Your Location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RSVP:     Email or Phone  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kern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kern="14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64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 BLANCA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STEEL CITY GAMERZ MICHAELSON</dc:creator>
  <cp:lastModifiedBy>STEEL CITY GAMERZ MICHAELSON</cp:lastModifiedBy>
  <cp:revision>1</cp:revision>
  <dcterms:created xsi:type="dcterms:W3CDTF">2018-02-02T20:05:31Z</dcterms:created>
  <dcterms:modified xsi:type="dcterms:W3CDTF">2018-02-02T20:06:36Z</dcterms:modified>
</cp:coreProperties>
</file>