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32A0-40B5-4BAE-8BED-D1EAA5C56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63047-5E17-46E5-A2EE-9044E08CF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25263-8560-433F-9C63-E2D2668D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701A-9162-4493-9B2D-EE746B73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556D-2CB5-482B-ABC4-6B0626FB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CC46-5FAB-4C81-B9AC-EF7A32C5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A072D-9C01-4AB7-BABB-64F41D6D0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2B1E7-EAB0-4811-AC00-F9F912E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8623-0A61-41F6-8FAF-CFD5B89F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1D121-8C40-4EB7-A05E-8E06438E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40DAE-7DC2-46EC-8F9E-B96E63838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FC156-1DF3-42C9-BE94-85C40BF89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8B17D-74B8-4DEA-8BCD-9D718128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3B1F7-303B-41EB-9F8D-BB3A073B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EAA4D-DDB4-459B-A554-6FE7A728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7039-BAC0-4D03-AD42-F4BAD1F0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3F00-71A6-46EE-961A-11C79823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E04E4-FE0E-437D-8416-389ACF17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30C16-6D96-44D8-A7F1-38A8DF76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72EED-8BD3-474F-9370-2F2A0967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1B55-767C-4B76-9F63-81AF99A73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B76E7-B1FD-4BB8-97BE-F17D08838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2171-A4B5-40DF-B436-4FAD56D0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5FF3A-0CD7-4E86-A7D7-120D4F31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56F0C-5CC3-4B66-B9EF-9E886F884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7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A69F-FD38-48C3-9E85-E3D24AB4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1DA71-5B93-4DD5-ACB3-50F232BD5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1A23F-0F56-42F0-AE95-0C4D1ADD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91D75-82C9-4980-A871-BDA0B39F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983F3-B634-436A-9C00-30BA87C5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98E2-3B44-46E3-B945-5A7F9ECB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A312-110A-476F-B064-2854AC19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62744-FDB8-4D7D-9AC3-E3E7A7B92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FCB23-879A-4989-987D-DB5199562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09ABBC-FDBC-4806-BEA5-13EAFA055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6DE12-11B9-4027-90EC-A887A7BDE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2E5D7-DEFC-45A3-AF64-6DE446B5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5152E-AB27-44C6-9A10-08E19C72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8BCF4-49C8-4BBE-8521-60941AAE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4AB1-2257-4F85-9ED7-90BFC201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684E8-7EC1-47E7-BEFD-D21FA5CF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7046F-76A4-4C20-BF09-B2C147E5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4079C-7CB3-4F53-92CA-384A001B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8F596-AD01-4C2B-A56B-83B7899D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C71A5-5115-4479-9F93-434A57FA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ACDB-7724-4B67-9EB9-A2601B39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AF66-E9EF-4944-8B34-513E4F7A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8D246-0408-40B8-BE34-1265B99B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6ACCB-90BC-4B07-98E8-AAF64B3B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F9B28-252A-4111-90A1-C39230FA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69AAB-304F-4F99-A3A8-AE894E08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EEAE3-F090-46A4-A4EB-F7E20C82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E4CAF-D9A7-4BEE-9C16-5EA370EC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C8BA9-0B63-4DDB-8CEC-906AE2F07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BBF13-D03D-4A44-8A5D-91E0FAB25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AE58E-311B-4B64-855E-44A384FD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4DB43-5DC6-4B22-98A6-67A911B0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76908-74D9-44F4-BE3C-E253595D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4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ADB47-DB05-4081-A66D-3CEEDC8C1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B677C-4A10-4529-8348-7EADB9809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28CB-1D4B-4492-B902-870AC59C1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F84C5-F5E4-4529-B746-E69CA65E87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0937-AEF0-43F1-A3DB-B3037ED54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01E3D-C394-4D68-92AB-E3F01B7F4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88D-8F4C-40FF-9028-7DA7B7253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el City Gamerz\AppData\Local\Microsoft\Windows\INetCache\Content.Word\hulk 2.png">
            <a:extLst>
              <a:ext uri="{FF2B5EF4-FFF2-40B4-BE49-F238E27FC236}">
                <a16:creationId xmlns:a16="http://schemas.microsoft.com/office/drawing/2014/main" id="{2DA21453-9DA8-4427-A0F0-199768C8D3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2" y="1152525"/>
            <a:ext cx="7038975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905E279F-BF45-414D-B279-799634139776}"/>
              </a:ext>
            </a:extLst>
          </p:cNvPr>
          <p:cNvSpPr txBox="1"/>
          <p:nvPr/>
        </p:nvSpPr>
        <p:spPr>
          <a:xfrm>
            <a:off x="2463511" y="1152525"/>
            <a:ext cx="7080250" cy="91313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100" i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Celebrating Tyler’s 10</a:t>
            </a:r>
            <a:r>
              <a:rPr lang="en-US" sz="4100" i="1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100" i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Birthday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C6271EB-66EB-430A-9D88-8DF607BFB16A}"/>
              </a:ext>
            </a:extLst>
          </p:cNvPr>
          <p:cNvSpPr txBox="1"/>
          <p:nvPr/>
        </p:nvSpPr>
        <p:spPr>
          <a:xfrm>
            <a:off x="6095999" y="1885344"/>
            <a:ext cx="2597150" cy="351218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4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2018-02-02T19:48:00Z</dcterms:created>
  <dcterms:modified xsi:type="dcterms:W3CDTF">2018-02-02T19:50:10Z</dcterms:modified>
</cp:coreProperties>
</file>