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04" d="100"/>
          <a:sy n="104" d="100"/>
        </p:scale>
        <p:origin x="138" y="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1267C-E4F6-4272-91C9-FA1EEB5296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F7BF62-2526-47FF-A72B-61D37B4B7C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63CB3-69CA-4A70-A5FD-8AB9DE556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2DECA-D8BC-4ADC-B07F-C80459C1FAFF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E0140D-0233-4D14-BAF9-B3F9D5D36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AE6A52-7136-4D2E-B1F5-5B7535622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821D1-FC20-49E9-840D-7E88A8A0F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063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B9DD2-C42E-47ED-9853-39B0243A5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380D5D-274F-4DC8-94EF-8C62406E52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61A77E-66C6-4D47-89E0-D48F0938D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2DECA-D8BC-4ADC-B07F-C80459C1FAFF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679E47-E7B1-4C5E-8BC4-57DBE20DD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D1CEA4-1FB5-448B-8E07-78CDE6104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821D1-FC20-49E9-840D-7E88A8A0F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952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53332C-99F1-4FA7-A246-C378C9CDF9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8A8D25-4888-4B74-8939-0A8ACA5B63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F81870-1B41-470D-BA07-2DAA13E8B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2DECA-D8BC-4ADC-B07F-C80459C1FAFF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338DB5-762F-4E8D-A04F-6A4572171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518B4C-EAB7-496B-8BFE-C38887472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821D1-FC20-49E9-840D-7E88A8A0F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40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FC0C0-3BD8-4C6F-A612-4D43780AC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8C1095-6114-4606-B942-EAD733D423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C40FD1-5DA9-4B44-B9E3-80F0AF4C4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2DECA-D8BC-4ADC-B07F-C80459C1FAFF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9A548A-AA53-461D-AE6A-9B0235116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3521C1-82FC-49A9-B7AC-CEF820860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821D1-FC20-49E9-840D-7E88A8A0F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192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CBB3-3B56-42D7-9D47-E169D5526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1F1C81-E70C-4BEE-8A26-90227077C0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21C667-33D6-49A2-B410-674A05730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2DECA-D8BC-4ADC-B07F-C80459C1FAFF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75F468-6B7F-45A7-920C-128B44119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A7AB10-2AA1-4AAB-BAB9-8486072BC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821D1-FC20-49E9-840D-7E88A8A0F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518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06E56-A45B-4FB6-B141-043AF67D9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8B19B4-D384-40EA-8747-7810B29960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17159A-5C3C-48E2-9C87-41B24E78E7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784271-6AF1-403E-99A1-45C3FAA41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2DECA-D8BC-4ADC-B07F-C80459C1FAFF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6D15D9-87E2-49A6-B60F-7F3DEFDE9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5985D5-A33F-4E9C-B482-1AC95BAF2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821D1-FC20-49E9-840D-7E88A8A0F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241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4EFF1-4BE3-4AB8-8A3C-F6983FED6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235518-81E9-4599-9548-58C20F3312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6A9226-11C8-409D-8EA9-E739E73661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18F8C1-C795-4DEB-8E87-261A0121D3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1A276E-9CD9-42C5-B8C2-D9834CC4FE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468643-3DF6-4DC0-855F-E7A6805F3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2DECA-D8BC-4ADC-B07F-C80459C1FAFF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4B7259-3AF1-415B-A0F8-F17FF185A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6C6F20-DDD9-4CB8-84AD-A9E8AE97A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821D1-FC20-49E9-840D-7E88A8A0F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84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F2CBB-CF66-497A-8846-804DC3A43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D16473-94C3-4D36-92CB-A162FAF1E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2DECA-D8BC-4ADC-B07F-C80459C1FAFF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6355A6-AFE7-43D1-A531-E55D1C512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399C5F-6A31-43AF-A9A1-C84568DF0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821D1-FC20-49E9-840D-7E88A8A0F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902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CD642C-38FD-4702-9E03-2BA9CDE99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2DECA-D8BC-4ADC-B07F-C80459C1FAFF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6509B0-C1F9-44E6-AFD9-76520A74E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A55CE2-4013-4D6A-A9B7-831570A60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821D1-FC20-49E9-840D-7E88A8A0F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56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E9510-4418-4301-95F4-387040B24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7C0C82-35A2-45D4-8A68-4888C68341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974E6F-B971-40F9-8873-3579C0BDC5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21060E-8192-4BBA-961B-BDDE83E34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2DECA-D8BC-4ADC-B07F-C80459C1FAFF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C56983-D2F8-498D-9D40-29DEAFF6D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D802F6-ED62-4E28-ABA7-CA6686A6F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821D1-FC20-49E9-840D-7E88A8A0F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504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1A887-951A-4FDB-81BF-3D305928C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7A4875-D30A-420C-B656-6553F5A1EE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DE21C0-2DC8-4DC4-9DEB-7EDE23FA7A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7E523A-BCF5-4B15-A8D9-F6F1C3FB3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2DECA-D8BC-4ADC-B07F-C80459C1FAFF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61F0F6-C543-4A49-800F-48E1DAD3B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E53814-1C7C-4316-A763-BBD3E99E0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821D1-FC20-49E9-840D-7E88A8A0F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352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3164DB-FED5-4A13-8CCA-CAE8125B0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991C22-BEC4-4E73-BA75-9FDBA8BC0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0C8BF-A546-4228-9825-5E52B7FE5C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2DECA-D8BC-4ADC-B07F-C80459C1FAFF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BCCA66-7B19-4439-93F2-8651990177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B5C9D-552A-4234-9640-4B0084DD31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821D1-FC20-49E9-840D-7E88A8A0F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67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alo Invite 2">
            <a:extLst>
              <a:ext uri="{FF2B5EF4-FFF2-40B4-BE49-F238E27FC236}">
                <a16:creationId xmlns:a16="http://schemas.microsoft.com/office/drawing/2014/main" id="{61FA66A3-E4C7-44FC-AF8A-676405C47E7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8487" y="1141095"/>
            <a:ext cx="5915025" cy="457581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5" name="Text Box 3">
            <a:extLst>
              <a:ext uri="{FF2B5EF4-FFF2-40B4-BE49-F238E27FC236}">
                <a16:creationId xmlns:a16="http://schemas.microsoft.com/office/drawing/2014/main" id="{EBE01A82-20A5-4098-9C18-ADFD84DCC27D}"/>
              </a:ext>
            </a:extLst>
          </p:cNvPr>
          <p:cNvSpPr txBox="1"/>
          <p:nvPr/>
        </p:nvSpPr>
        <p:spPr>
          <a:xfrm>
            <a:off x="3138487" y="1141095"/>
            <a:ext cx="5787390" cy="1793240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000" kern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kern="1400">
                <a:solidFill>
                  <a:srgbClr val="FFFF00"/>
                </a:solidFill>
                <a:effectLst/>
                <a:latin typeface="AR BLANCA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Celebrating Tyler’s 10th Birthday!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000" kern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 algn="ctr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600" kern="140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1">
            <a:extLst>
              <a:ext uri="{FF2B5EF4-FFF2-40B4-BE49-F238E27FC236}">
                <a16:creationId xmlns:a16="http://schemas.microsoft.com/office/drawing/2014/main" id="{DE770EDF-AC3A-469B-B34B-B79785B08E5D}"/>
              </a:ext>
            </a:extLst>
          </p:cNvPr>
          <p:cNvSpPr txBox="1"/>
          <p:nvPr/>
        </p:nvSpPr>
        <p:spPr>
          <a:xfrm>
            <a:off x="3433964" y="1831109"/>
            <a:ext cx="3218180" cy="3048000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kern="140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For:       Brad Michaelson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kern="140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Date:       April 9th 2016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kern="140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Time:       3:00 - 5:00pm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kern="140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Where:    Your Location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kern="140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kern="140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RSVP:     Email or Phone  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000" kern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 algn="ctr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600" kern="140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953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 BLANCA</vt:lpstr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STEEL CITY GAMERZ MICHAELSON</dc:creator>
  <cp:lastModifiedBy>STEEL CITY GAMERZ MICHAELSON</cp:lastModifiedBy>
  <cp:revision>1</cp:revision>
  <dcterms:created xsi:type="dcterms:W3CDTF">2018-02-02T20:10:54Z</dcterms:created>
  <dcterms:modified xsi:type="dcterms:W3CDTF">2018-02-02T20:11:52Z</dcterms:modified>
</cp:coreProperties>
</file>