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2B9F-1979-4277-8B48-6048D5C36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A53FA-94A3-4282-AC6C-BDB828A61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D0622-EDF9-4922-8D1A-8F1E6BBF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65583-3F93-478B-9856-4E2B12D2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34550-0B3F-4D3F-8A31-EBFE4CA6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2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5AF5-8B2E-46D0-974D-6296AAF3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4307E-3ECD-4E71-A585-C0B50B98C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F47B4-E70C-4BF3-B2C2-AF0D74DD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A2BF-97D9-4970-A9D1-262B8487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B6D20-EEF7-487E-BD5E-1F210E46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5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4A91C-E6DA-4DCC-A15F-DCFBA3292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44B4D-D7C3-4775-BD40-ED1332744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59AFE-23D4-40D5-97D5-1F6180A9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EA7CA-E87B-4267-9C52-A430DB0C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CBCAB-0568-4CB6-84DE-B589EBD1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9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4F5D-D90C-4412-A597-743C20FD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B5DCC-04CF-4B0E-AD39-60D58805C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6C7D5-4232-4529-B5D4-586FEBF8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7C9ED-D692-489A-AFF1-7956F58B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B7914-8B21-49A7-B5C5-5B3F81C9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1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10B9-0546-43CD-8548-D96A3613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CDAB5-29DE-4F04-B545-2F03561E6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DD283-2CA6-433D-8018-775F7D0F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221EB-990E-4962-B4BD-51B00A06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852EE-BB35-4957-BBCF-E7EEA8CE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5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6722-7CD5-488F-B86F-01ED7B90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AFEC4-6C0E-4A30-8004-825DAB504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0CBB8-73A5-44AF-9FFD-CDD23D757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098B6-F380-45A7-967C-69DF176C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9D34F-559E-4254-89B7-AACB1F9B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0E029-DFB6-464D-999B-1877E4CF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4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A435-6048-41A3-9F87-66E580621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85658-6030-48F4-B24F-F5E1CB8AA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09429-8357-470A-9F31-43E8C183B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99018-2B9E-4CA3-AD33-E4B91D4FE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61CB5F-239D-475F-9B50-6A9F0594F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A7550A-EAEB-4CDB-BE9E-2B20E83E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864B7-CFF7-4DD1-AA4C-4F86A9ED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5189CE-136A-46E8-A0F5-8C8BF157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8BD11-E268-4DF6-AFBD-8845FF71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DB19B-1EE0-42F6-A96C-B2095F30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887A0-F435-4A5C-BF82-6EA7653C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DA566-7CBB-4F1C-81DB-68D68360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9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411C8-99EF-430D-892B-D99FD368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5B2D-C55E-46E2-9672-C59D59B9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89B79-C204-4402-8F24-52EC5767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0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56E0-42D8-4298-8096-FAE972584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25150-BEE9-4DB3-B139-EFD3B36F3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52964-B793-4FFB-8DB4-2E8C668DE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75BEA-8762-468D-B275-32E55471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9B15A-7F84-4965-BB14-F0DB21C6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408B-2127-4EB6-AECF-114E2219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7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7460-3DF8-48DC-8B40-BA46CD75A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5EBAA-6E57-479A-96EA-DF471A1844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BAFEB-0A94-4800-8ECC-1CBA8EE9A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49511-58CC-40B7-9E01-585FD86D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C8F79-0D3B-4036-96A2-DBB42948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702BE-A151-4909-BD15-DACCDF9C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5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20AA2-18EB-4B2D-86FB-5615F5BDE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DA2B4-0E89-4EF4-A0FE-EDAF81C1E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3A06C-B76C-4D43-98AC-BA11B6EA7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3C43-CDEF-40E2-BBC5-094D375B1A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55B83-75C3-4818-9F01-84EC08AC9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6959-EB6B-4513-AAB9-814DBE3E9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21DE-1C03-433E-93B0-14686B16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2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FB475E-19E8-44CD-A35B-70CFB4851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554" y="1301954"/>
            <a:ext cx="5848639" cy="4619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A55A6C5-3734-4B3A-B105-CEC4FA52D203}"/>
              </a:ext>
            </a:extLst>
          </p:cNvPr>
          <p:cNvSpPr/>
          <p:nvPr/>
        </p:nvSpPr>
        <p:spPr>
          <a:xfrm>
            <a:off x="3141279" y="1365038"/>
            <a:ext cx="58689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</a:rPr>
              <a:t>Celebrating Jason’ 13</a:t>
            </a:r>
            <a:r>
              <a:rPr lang="en-US" sz="2800" b="0" i="1" cap="none" spc="0" baseline="30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</a:rPr>
              <a:t>th</a:t>
            </a:r>
            <a:r>
              <a:rPr lang="en-US" sz="2800" b="0" i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</a:rPr>
              <a:t> Birthday Party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99BCFB-53B8-4351-ADD1-C4065791F0E2}"/>
              </a:ext>
            </a:extLst>
          </p:cNvPr>
          <p:cNvSpPr txBox="1"/>
          <p:nvPr/>
        </p:nvSpPr>
        <p:spPr>
          <a:xfrm>
            <a:off x="5005431" y="2206305"/>
            <a:ext cx="24439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For: Brad Michaelson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Date: April 9, 2017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Time: 2:00pm-4:00pm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Where: Party Address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RSVP: Phone or Email</a:t>
            </a:r>
          </a:p>
        </p:txBody>
      </p:sp>
    </p:spTree>
    <p:extLst>
      <p:ext uri="{BB962C8B-B14F-4D97-AF65-F5344CB8AC3E}">
        <p14:creationId xmlns:p14="http://schemas.microsoft.com/office/powerpoint/2010/main" val="85055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 BLANCA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2</cp:revision>
  <dcterms:created xsi:type="dcterms:W3CDTF">2018-02-02T18:25:33Z</dcterms:created>
  <dcterms:modified xsi:type="dcterms:W3CDTF">2018-02-02T18:35:07Z</dcterms:modified>
</cp:coreProperties>
</file>