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138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B9E0B-8D3B-4B71-AECC-08752D1DF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BA8E38-A336-428E-89F1-992C596E44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04504-2F54-427F-87F8-0DEF54CB8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0EE8-4CD3-458A-B044-53252C8915D8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09910-E1E8-4150-9024-524944977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A078C-AF27-477A-B872-BCC8E4849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082B-25BF-4528-8D6B-00BA16E97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21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76B47-09E9-49DA-A4B7-9469B1ED0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A4F4AB-9CD6-4737-9478-40D0C10507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51774D-3E86-4C65-80CE-AE7A5F732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0EE8-4CD3-458A-B044-53252C8915D8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0D438-8058-498E-9DFD-68AA48C6D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B63D07-5AA7-443D-ACB6-7E6C35B41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082B-25BF-4528-8D6B-00BA16E97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431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4AE018-87D3-44DB-ABA2-C151422A61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7EBAB3-7291-4CBF-8280-661C9C3EEA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39D171-19A8-4568-B853-8EBEFB4B0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0EE8-4CD3-458A-B044-53252C8915D8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5522FE-953C-4F93-846E-58F2173FE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1B017F-1456-4B89-BC07-070CD5DA8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082B-25BF-4528-8D6B-00BA16E97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28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A1A61-E8BD-47C4-AB01-19D15EE20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6A4A4-44DF-4A25-9CC9-5A880BFCB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4050B-78D1-4956-A53E-F3642D9E7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0EE8-4CD3-458A-B044-53252C8915D8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48E78-E7BF-4F5A-AE97-81AEDC7D9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69B87-DFF4-4185-8CE5-2A9C73D77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082B-25BF-4528-8D6B-00BA16E97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4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0629A-3A81-47AB-A711-9A084D1A8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637613-74B6-4B60-9D8B-B6A2A4787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DF0D0F-84DE-4BE4-A424-C1991788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0EE8-4CD3-458A-B044-53252C8915D8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386692-6726-4E1E-9FAE-BE531A34D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4B555-E8EE-4B87-8D0A-9FF881939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082B-25BF-4528-8D6B-00BA16E97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31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E92F7-1867-46C3-A359-739C0332E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FF034-8975-42FD-B007-E1C62A47C2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203553-110E-4200-BE6F-9FDA022768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B9334-9A2D-4321-987D-5734DC386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0EE8-4CD3-458A-B044-53252C8915D8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C73DD7-89E3-4284-9E13-5CA741562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3B56DB-00E2-4EBD-A87C-7CC8F33EC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082B-25BF-4528-8D6B-00BA16E97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4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FB297-DD88-4D7E-8F00-950D9544C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EB58EB-CC75-4B35-87BF-1146555F13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2FB527-E6A8-415A-A09B-920F453708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C64A7-4433-4B2F-AFDF-0E8FE2B102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A118AD-CA6F-4467-BC0A-CBEE3ECBC5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55436F-BE08-4EB7-BA70-2A0158874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0EE8-4CD3-458A-B044-53252C8915D8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E050E7-7CAF-45D3-A966-36AFEEC7B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61CF87-8709-4DD0-8ED8-A8B836187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082B-25BF-4528-8D6B-00BA16E97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069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4F54D-6493-4FA1-8395-E7CB9E33C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8352A7-8A48-45A6-B545-C94804A6B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0EE8-4CD3-458A-B044-53252C8915D8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7B065A-F8C7-45F2-9F64-259644AC6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4444A5-341B-48BF-9402-2A715CB33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082B-25BF-4528-8D6B-00BA16E97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39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F12004-97C4-451B-9938-6CDDB423B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0EE8-4CD3-458A-B044-53252C8915D8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8CDDA6-37F7-4CA3-8095-0F4E8E1D3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3C4B1B-BA25-442E-A966-0CA7A8184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082B-25BF-4528-8D6B-00BA16E97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00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ECB96-0182-4FDB-A11C-5EAD3052E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FA4DE-9493-4E80-A94B-06C0522FE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DBFEBE-C28D-470C-8947-BF043FB5C7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CD8669-BF8B-465F-9B5D-05165A7BE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0EE8-4CD3-458A-B044-53252C8915D8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6C8D4B-56A4-4DAA-B037-22859F218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204EB6-7406-4B57-9AAB-DBC0EAAB2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082B-25BF-4528-8D6B-00BA16E97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42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B706A-66F8-43DE-A855-839089C77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226F5C-63CF-43A8-80F4-1AD8E8C759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B7E9AD-4102-46C9-9FE3-D2391CF01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73BC78-DFA4-4542-A143-AA7BFB979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0EE8-4CD3-458A-B044-53252C8915D8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9BB806-85EC-4F33-8402-0E4FA1131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6275EE-0800-44AD-8CDE-3CB40B7AB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082B-25BF-4528-8D6B-00BA16E97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941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1F2CBE-7D8B-4891-9C5F-371E90B8F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401905-332C-452B-8C86-3E286E7C1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A4B814-64E5-4A81-A354-2E7358FC85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90EE8-4CD3-458A-B044-53252C8915D8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02C2A-6BF9-444B-A2A2-F8E2F8CA8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964A07-1934-4AF1-9797-955C43D78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5082B-25BF-4528-8D6B-00BA16E97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16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owser 4">
            <a:extLst>
              <a:ext uri="{FF2B5EF4-FFF2-40B4-BE49-F238E27FC236}">
                <a16:creationId xmlns:a16="http://schemas.microsoft.com/office/drawing/2014/main" id="{4DE49F02-BE5D-4D5E-8A66-CAD61D279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9" y="714375"/>
            <a:ext cx="8229601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">
            <a:extLst>
              <a:ext uri="{FF2B5EF4-FFF2-40B4-BE49-F238E27FC236}">
                <a16:creationId xmlns:a16="http://schemas.microsoft.com/office/drawing/2014/main" id="{F84600E6-DC1B-45A1-B2EA-527EFB1275FD}"/>
              </a:ext>
            </a:extLst>
          </p:cNvPr>
          <p:cNvSpPr txBox="1"/>
          <p:nvPr/>
        </p:nvSpPr>
        <p:spPr>
          <a:xfrm>
            <a:off x="2108835" y="609023"/>
            <a:ext cx="7974330" cy="800100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500" kern="1400">
                <a:solidFill>
                  <a:srgbClr val="FFFF00"/>
                </a:solidFill>
                <a:effectLst/>
                <a:latin typeface="AR BLANCA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Celebrating Brad’s 10th Birthday!</a:t>
            </a:r>
            <a:endParaRPr lang="en-US" sz="1000" kern="140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000" kern="14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algn="ctr">
              <a:lnSpc>
                <a:spcPct val="11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kern="140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000" kern="140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B9DD0291-B07F-4269-A113-26F924ADE9D2}"/>
              </a:ext>
            </a:extLst>
          </p:cNvPr>
          <p:cNvSpPr txBox="1"/>
          <p:nvPr/>
        </p:nvSpPr>
        <p:spPr>
          <a:xfrm>
            <a:off x="2436437" y="1743219"/>
            <a:ext cx="3218180" cy="3057525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For:       Brad Michaelson</a:t>
            </a:r>
            <a:endParaRPr lang="en-US" sz="1000" kern="140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Date:       April 9th 2016</a:t>
            </a:r>
            <a:endParaRPr lang="en-US" sz="1000" kern="140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Time:       3:00 - 5:00pm</a:t>
            </a:r>
            <a:endParaRPr lang="en-US" sz="1000" kern="140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Where:    Your Location</a:t>
            </a:r>
            <a:endParaRPr lang="en-US" sz="1000" kern="140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000" kern="140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RSVP:     Email or Phone  </a:t>
            </a:r>
            <a:endParaRPr lang="en-US" sz="1000" kern="140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000" kern="140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kern="140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000" kern="140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4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23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 BLANCA</vt:lpstr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STEEL CITY GAMERZ MICHAELSON</dc:creator>
  <cp:lastModifiedBy>STEEL CITY GAMERZ MICHAELSON</cp:lastModifiedBy>
  <cp:revision>1</cp:revision>
  <dcterms:created xsi:type="dcterms:W3CDTF">2018-02-02T20:03:14Z</dcterms:created>
  <dcterms:modified xsi:type="dcterms:W3CDTF">2018-02-02T20:04:33Z</dcterms:modified>
</cp:coreProperties>
</file>