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0B7F-C4C4-41C0-BFDA-FB9F78AC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C9D52-CEB5-4DF0-BB1B-922EAB788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6D45-BF72-48A0-83A0-67046679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39E10-68BA-42B4-BB6D-7B0B79C13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C81E-9C03-4100-A7C6-DF495451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1A84D-12E1-4F55-B98F-B18A71C5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63EF5-251A-426C-AB2A-0C5EE98F4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A0111-3F52-4AB2-8169-E568364E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3B0F-4390-466A-A93F-5EEDAC6D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08C11-74A2-4BAD-9C22-CDE0EB25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9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CB7E3-8479-4149-A348-519D11B06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2BFDA-09B2-4BCA-8DFC-A163595C1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30C62-95EA-45DD-B378-916C6578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71DE1-B49D-41D0-8E9C-9F2208D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060C7-0F98-46F2-BD5B-43BCEB10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589FC-307C-4B0C-8087-F9CD85DC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75D0B-219B-403E-8A40-F5488844E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10D2B-6662-48C0-9449-04DE1B65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2D124-FE3C-4C01-A7DD-62F5DCB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7CE40-21DD-491D-8627-9FD96BCA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AF82-239C-4CAF-9474-7E3F66205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07ADF-3EF7-4E32-98B4-D00DAAA35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6AD77-6518-4368-A820-0658B66A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8CDFD-9342-4B29-AA79-7AE735B7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E42A4-C006-4517-9F5E-2D0E9041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6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5975-78CA-471C-B8E2-5726D0BE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B7EB5-DE95-406B-BD68-EFD3B5FD3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B63B4-3D04-482D-9DF7-F47905D31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E387E-9605-4462-85C8-252FA9E5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2C1D5-98B0-4101-9199-11A2F335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4A00F-8928-47DB-9AD4-EE2CE905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33388-0FC3-4126-A64F-108136F2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2AAE0-4C79-4F47-8C52-9B0127A05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55218-52DD-4BC5-8499-77EF3753E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CC0CE-7B07-4D70-AC44-781FA9585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479E4-C361-4DB8-AF79-1CDB9F0E9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99D63-53AC-46F6-A69E-2E06AA99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B03B0-9C2D-4D36-A2A9-B41E6685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BCF62-A5AF-4CEE-968F-60424D69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7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F15D-5429-4993-9286-17800454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E24C3-EB81-4D25-9195-A0EF5150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7BBC8-98FD-43CF-94B4-7CA34C3B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9CF3D-3F19-458E-A612-61939489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CD13FE-4903-451C-97BD-1C13967C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6344D-6768-4FD7-9C95-D74DA8B6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90D1-6980-4C9E-82B2-35A3CE4F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674D-F135-4722-BD34-F83270A1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98034-DB73-4A1F-9872-162417C0A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971CD-A9F5-4E36-97BA-2C50BABD6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591AE-7E67-4AB2-80FB-B16BFE2A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8C86C-E7A6-4815-AE0E-21DC0146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5D1DF-02D9-4CEA-B07F-B916739E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F7C0-6652-44B6-90A6-1C7D4F70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79BA23-6B0F-4908-AF8B-014082532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8276B-D709-416F-9977-2132496C7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C36EF-54AA-437F-BBEA-E6B1B9F2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D01F8-6FB0-4116-BBDA-ACD96045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22EA1-5A55-4285-B339-460239E1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9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85C13-D669-45D2-BF81-E050BB6B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6FA3A-8D4D-486E-A2A9-6E742AF41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26632-1E12-4631-A328-2A6CBFA9D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685D-174B-4795-91AF-D9E89393E59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BD3B-FB4F-4F30-9BEF-BB80AEB12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DFB32-89C7-4E86-9763-BD7FF425B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ACF6-2111-4845-85D5-76BAAFE4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4DEF05-E0DB-40BD-9350-47298B9841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436" y="1409266"/>
            <a:ext cx="6666345" cy="42710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AA726A57-14BD-43BE-A87D-540754EFF53E}"/>
              </a:ext>
            </a:extLst>
          </p:cNvPr>
          <p:cNvSpPr txBox="1"/>
          <p:nvPr/>
        </p:nvSpPr>
        <p:spPr>
          <a:xfrm>
            <a:off x="2625436" y="1409266"/>
            <a:ext cx="6666345" cy="67338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Tim’s 6</a:t>
            </a:r>
            <a:r>
              <a:rPr lang="en-US" sz="3200" kern="1400" baseline="300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 Party</a:t>
            </a:r>
            <a:endParaRPr lang="en-US" sz="32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174942A-6E56-4B63-AF11-3193C493A70E}"/>
              </a:ext>
            </a:extLst>
          </p:cNvPr>
          <p:cNvSpPr txBox="1"/>
          <p:nvPr/>
        </p:nvSpPr>
        <p:spPr>
          <a:xfrm>
            <a:off x="3464502" y="2314575"/>
            <a:ext cx="2990850" cy="2228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9,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RSVP: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2018-02-02T20:31:49Z</dcterms:created>
  <dcterms:modified xsi:type="dcterms:W3CDTF">2018-02-02T20:33:39Z</dcterms:modified>
</cp:coreProperties>
</file>