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52B9-2424-4907-B80F-9372AC48D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FAE07-EE9C-47D9-B502-2548857C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D1E8E-FAC9-43D9-95BC-65577BE6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3929E-E007-4151-A140-ED57F5FB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8F07-416F-49DA-B6A8-3DAE94A3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52BBB-C514-43D0-BB57-F5B05AB7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2E9E4-A3C9-4BD2-AFFC-F46DFB94E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011B-FB25-4C2B-A073-12B7700B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BDA10-E423-4198-81AE-0EE1F40A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6AD9D-F49B-4331-A39B-E9CC95EF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8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36724E-ED89-486E-9454-648BE4C36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5BB3A-17F9-4F1D-A47F-91D795DD5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9128-5670-4FE1-A8E1-F4E457E6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9883-FBE8-428F-BA58-E7CEED40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7F7A2-E7C9-4E2F-A388-64895C98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5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C74B-5DEA-4D0A-807E-7DD0C59E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4847E-5A9D-428A-8256-834A6509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88C1F-EE3A-44ED-A505-A7AEA9F5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1D5D3-D96A-4204-8770-525BCC3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A5B9-853E-44C6-86A4-E1DFF0A0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8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7D60-D481-49E7-A727-473BF257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0A2A6-43F2-4B8C-8D42-2FB1DDD2C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6595-ECB2-4810-8935-443D3EC6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18090-0110-4F1B-8018-E24BA99C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B38FA-EF25-4F97-8645-3E125203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C758-50CD-4BF0-8956-5CB420794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984B-D967-4E21-A2E9-33DBAF45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A2BB5-2D08-4402-839D-EE66C6526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C2630-61DD-439A-9017-EFD7A7FB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EE0C3-CC2E-4C87-87FC-64C7C500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ED38F-6939-43F2-A00F-1479B2C8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9825-9AD9-45D1-BF23-45DE1A66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AB7E3-8BAC-407D-A32B-802D39BC8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CE08B-CEDB-4BDE-9779-78628A88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D5E2D-3F90-4E80-AC68-BADF579C6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67FC9-3244-4F8F-AFD3-82D7D5CA6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4C46B-F176-4064-8C00-7653CA7D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96877-50C9-4F9B-89E8-D0E69007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9C540B-DE79-4B5F-8C90-520A02DE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CB1B-57F0-4141-9B88-B58FB841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3589F7-0A6B-401B-AF98-77843E80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47D4F-005C-4BD3-8D5A-72F9D48C9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EEFAA-6968-49A3-9D0B-035CFAD6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8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A2218-DC0D-4BC7-A026-D9CF042B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5B18C7-723E-4EBE-8AEA-DAA3E5550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7FAA0-CF63-408C-A045-712B5544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7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8D651-3E5F-465D-8D0E-A7034097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0AF53-8BBE-4EC6-B120-CF7459DB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44D2E-C3BD-484A-8E1B-F8D5A8E7A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88FAE-CBE0-46ED-B565-0A6FF070C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EED4B-588E-4B22-A88D-8938ED51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BB233-7FF6-4B85-8BB9-1907EFA9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4527-0BB0-4A0A-B974-03DADD94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70078-EF0B-4740-BAC1-424D4496C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923F1-F3E3-492F-B6D6-B5A89E1D8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08906-2FC1-47F9-B669-977CAA82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076AA-3941-4F9C-A0AF-11E5331B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C7817-D5F4-4DF2-B338-DD84A8CB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6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7883A-6559-438E-90D0-946749063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33CCD-8E24-4D10-83A1-61E1DBD27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3B39-5178-40DC-9E3A-46050AB0A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EC7F-EC0E-4289-A896-6E852DE5E20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A7DC6-D680-482C-A123-E08E98C64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A30D6-3613-4607-B8A2-646EA3689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6AA6-6A31-4347-962A-FAF3CB19C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FD52DB-4968-4F01-AD0D-4D9763A341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09" y="1487056"/>
            <a:ext cx="6472382" cy="4017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F4753EBB-E240-47D3-A1F4-C7C1E25E8C0B}"/>
              </a:ext>
            </a:extLst>
          </p:cNvPr>
          <p:cNvSpPr txBox="1"/>
          <p:nvPr/>
        </p:nvSpPr>
        <p:spPr>
          <a:xfrm>
            <a:off x="2863417" y="1487056"/>
            <a:ext cx="6287366" cy="67338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Amy’s 9</a:t>
            </a:r>
            <a:r>
              <a:rPr lang="en-US" sz="3200" kern="1400" baseline="300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 Party</a:t>
            </a:r>
            <a:endParaRPr lang="en-US" sz="32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DA0A6A6-AA10-44CD-BB54-97F003B109E3}"/>
              </a:ext>
            </a:extLst>
          </p:cNvPr>
          <p:cNvSpPr txBox="1"/>
          <p:nvPr/>
        </p:nvSpPr>
        <p:spPr>
          <a:xfrm>
            <a:off x="3285981" y="2053791"/>
            <a:ext cx="2886075" cy="20669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5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2018-02-02T20:25:44Z</dcterms:created>
  <dcterms:modified xsi:type="dcterms:W3CDTF">2018-02-02T20:27:23Z</dcterms:modified>
</cp:coreProperties>
</file>