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D83F7-969F-45D1-B98C-2CF8857B3306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55C16-AA1B-4FE8-9999-EC8C8A113B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55C16-AA1B-4FE8-9999-EC8C8A113B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AFC7-E908-4CCF-99AB-311F384516FE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3B14-93C8-4C4F-9C70-775C2C4C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AFC7-E908-4CCF-99AB-311F384516FE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3B14-93C8-4C4F-9C70-775C2C4C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AFC7-E908-4CCF-99AB-311F384516FE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3B14-93C8-4C4F-9C70-775C2C4C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AFC7-E908-4CCF-99AB-311F384516FE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3B14-93C8-4C4F-9C70-775C2C4C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AFC7-E908-4CCF-99AB-311F384516FE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3B14-93C8-4C4F-9C70-775C2C4C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AFC7-E908-4CCF-99AB-311F384516FE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3B14-93C8-4C4F-9C70-775C2C4C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AFC7-E908-4CCF-99AB-311F384516FE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3B14-93C8-4C4F-9C70-775C2C4C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AFC7-E908-4CCF-99AB-311F384516FE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3B14-93C8-4C4F-9C70-775C2C4C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AFC7-E908-4CCF-99AB-311F384516FE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3B14-93C8-4C4F-9C70-775C2C4C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AFC7-E908-4CCF-99AB-311F384516FE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3B14-93C8-4C4F-9C70-775C2C4C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AFC7-E908-4CCF-99AB-311F384516FE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3B14-93C8-4C4F-9C70-775C2C4C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9AFC7-E908-4CCF-99AB-311F384516FE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3B14-93C8-4C4F-9C70-775C2C4CE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269832485.jpg"/>
          <p:cNvPicPr>
            <a:picLocks noChangeAspect="1"/>
          </p:cNvPicPr>
          <p:nvPr/>
        </p:nvPicPr>
        <p:blipFill>
          <a:blip r:embed="rId3" cstate="print"/>
          <a:srcRect l="31580" r="6040" b="4819"/>
          <a:stretch>
            <a:fillRect/>
          </a:stretch>
        </p:blipFill>
        <p:spPr>
          <a:xfrm>
            <a:off x="0" y="838200"/>
            <a:ext cx="8534400" cy="601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304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Adobe Gothic Std B" pitchFamily="34" charset="-128"/>
                <a:cs typeface="Arial" pitchFamily="34" charset="0"/>
              </a:rPr>
              <a:t>6pm – 10pm</a:t>
            </a:r>
            <a:endParaRPr lang="en-US" b="1" dirty="0">
              <a:solidFill>
                <a:schemeClr val="bg1"/>
              </a:solidFill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pic>
        <p:nvPicPr>
          <p:cNvPr id="11" name="Picture 10" descr="shutterstock_326549705.jpg"/>
          <p:cNvPicPr>
            <a:picLocks noChangeAspect="1"/>
          </p:cNvPicPr>
          <p:nvPr/>
        </p:nvPicPr>
        <p:blipFill>
          <a:blip r:embed="rId4" cstate="print"/>
          <a:srcRect l="3335" r="24814"/>
          <a:stretch>
            <a:fillRect/>
          </a:stretch>
        </p:blipFill>
        <p:spPr>
          <a:xfrm>
            <a:off x="5943600" y="2667000"/>
            <a:ext cx="3200400" cy="4191000"/>
          </a:xfrm>
          <a:prstGeom prst="rect">
            <a:avLst/>
          </a:prstGeom>
        </p:spPr>
      </p:pic>
      <p:pic>
        <p:nvPicPr>
          <p:cNvPr id="10" name="Picture 9" descr="TasteLogoT_Shirt20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648200"/>
            <a:ext cx="2895600" cy="207895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Picture 4" descr="bulletinBORDER1.png"/>
          <p:cNvPicPr>
            <a:picLocks noChangeAspect="1"/>
          </p:cNvPicPr>
          <p:nvPr/>
        </p:nvPicPr>
        <p:blipFill>
          <a:blip r:embed="rId6" cstate="print"/>
          <a:srcRect l="4000" t="1447" b="68889"/>
          <a:stretch>
            <a:fillRect/>
          </a:stretch>
        </p:blipFill>
        <p:spPr>
          <a:xfrm>
            <a:off x="0" y="-76200"/>
            <a:ext cx="9144000" cy="3505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3657600"/>
            <a:ext cx="25090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-15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Games!</a:t>
            </a:r>
            <a:endParaRPr lang="en-US" sz="6000" b="1" cap="none" spc="-15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1400" y="4648200"/>
            <a:ext cx="203421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Bingo!</a:t>
            </a:r>
            <a:endParaRPr lang="en-US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43217" y="2971800"/>
            <a:ext cx="7809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Sumo </a:t>
            </a:r>
            <a:br>
              <a:rPr lang="en-US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Suits</a:t>
            </a:r>
            <a:endParaRPr lang="en-US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51774" y="3200400"/>
            <a:ext cx="747320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-15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Video </a:t>
            </a:r>
            <a:br>
              <a:rPr lang="en-US" sz="2000" b="1" cap="none" spc="-15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cap="none" spc="-15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Bus</a:t>
            </a:r>
            <a:endParaRPr lang="en-US" sz="2000" b="1" cap="none" spc="-15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6600" y="3657600"/>
            <a:ext cx="13423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 </a:t>
            </a:r>
            <a:br>
              <a:rPr lang="en-US" sz="2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Sticky Wall</a:t>
            </a:r>
            <a:endParaRPr lang="en-US" sz="2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248400"/>
            <a:ext cx="5943600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ranklin Gothic Heavy" pitchFamily="34" charset="0"/>
              </a:rPr>
              <a:t>MotherofSorrowsParish.org</a:t>
            </a:r>
            <a:endParaRPr lang="en-US" sz="3200" dirty="0">
              <a:latin typeface="Franklin Gothic Heavy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9400" y="3429000"/>
            <a:ext cx="8082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</a:t>
            </a:r>
            <a:endParaRPr lang="en-US" sz="2800" b="1" cap="none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48400" y="4201180"/>
            <a:ext cx="15664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800" b="1" cap="none" spc="-1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nd </a:t>
            </a:r>
            <a:r>
              <a:rPr lang="en-US" sz="2800" b="1" cap="none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Annual</a:t>
            </a:r>
            <a:endParaRPr lang="en-US" sz="2800" b="1" cap="none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33600" y="5410200"/>
            <a:ext cx="17241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-15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Gift Baskets</a:t>
            </a:r>
            <a:endParaRPr lang="en-US" sz="2800" b="1" cap="none" spc="-15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43400" y="5562600"/>
            <a:ext cx="13324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>
                  <a:noFill/>
                </a:ln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Music!</a:t>
            </a:r>
            <a:endParaRPr lang="en-US" sz="3200" b="1" dirty="0">
              <a:ln w="11430">
                <a:noFill/>
              </a:ln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17892" y="209490"/>
            <a:ext cx="1487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</a:rPr>
              <a:t>6pm – 10pm</a:t>
            </a:r>
            <a:endParaRPr lang="en-US" sz="2000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2895600"/>
            <a:ext cx="17338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Special Vera </a:t>
            </a:r>
            <a:b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Bradley Bingo!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24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Gwen</dc:creator>
  <cp:lastModifiedBy>Gwen</cp:lastModifiedBy>
  <cp:revision>17</cp:revision>
  <dcterms:created xsi:type="dcterms:W3CDTF">2016-07-03T18:04:33Z</dcterms:created>
  <dcterms:modified xsi:type="dcterms:W3CDTF">2016-07-05T21:12:15Z</dcterms:modified>
</cp:coreProperties>
</file>