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ACDC-5146-4D83-B943-55BEE8768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46B9C-991D-4B8D-BD48-3B525A91D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4A7E-7191-435E-B531-F45F5857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E7200-68A7-462F-A7C3-FD27C200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392F-92A1-4104-B7DE-893378F6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8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30B1-936C-474C-85FF-B32805B3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7900D-28BE-4182-99CA-213F29942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211A1-2A58-4845-90C8-A1C5B2D6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46F27-DD18-4078-B212-0FEC6703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8794-7B2D-45A8-887B-F251D2F4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F4256-0F19-4EC8-AB47-6A5504B97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F1DA6-25B6-4085-AA47-0CD08D4C9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73D60-5461-4D3B-B5DE-C18B07DB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D601E-6CB8-4A43-9FAD-F3D7C3E4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BABD2-3F2A-4244-B778-9990F2B8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4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79C6-14AB-427E-B615-3C3346A3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8F13-D280-419B-B375-187FDD294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D7A8D-5315-41E8-933D-F69DDC99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5144-BBC0-4D94-84C0-88FD1932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725D6-87A4-4623-BF05-D5D32FF4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A1CE-2140-4F66-8CDB-9BA3C99B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AC0BF-DE07-4E20-90D5-9277AF53A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B63FD-B7BA-46B9-98B5-D90EAAB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2F36-F71C-4B48-BC5F-196817B8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D9D12-FB95-441F-8A33-89AEA332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8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CCA4-70D0-43E2-8B3E-14991499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C259-EF89-4CB2-A226-D6AB9297B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7445B-C506-4E50-A1ED-3CEEBAB3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4EF55-A666-41F1-A09F-6FFBBE85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D83FB-D93F-4E5F-8894-0D085F8A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D242-B07A-4F0B-BAE7-91D92B69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5158-2DD4-4A8D-B196-319E34B1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5CE4A-43B6-4B9F-9822-072725A5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D20D0-66CE-4777-A957-0071007BD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E70034-FA39-4BB1-861C-20947731D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D5A9F-82D4-4940-9CF3-706CC8F49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230A4-C20F-4004-AF87-09DEFADB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EC699-0F45-49CB-9B55-FD7B1FFB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703D6-3567-4E6E-8D1F-902624FE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8988-961B-4EBA-8744-9B2A3807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59BAA-2350-4293-B009-6C008310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0BFAE-C4AD-4308-A261-0E5BCF13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8674B-D83F-4BCF-998D-8EDD8D75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DFA76-44EE-435B-B3CF-69A02BCD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A590D-6203-46A2-9736-7A8AA8F9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1E41B-8182-4DF3-B0AF-A320EBBB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D15A-0D4E-4AC3-8004-F46C0660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D75A-B25C-4286-B95D-432F693E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065E0-4439-49A2-88D4-600E9BC50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7CF05-2FC2-4302-B7B2-0D7AB266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6AA6B-C16E-4673-853D-FAC5323E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20772-CCB9-41DF-A880-17674AE7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9F74F-5884-4ACC-90A6-2E65A5A5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AE4F8-37B6-40C7-8881-E9B1E4DE2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591F2-A3CD-4369-AB4C-99D9C5E23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778E4-0E9D-45F8-B651-421F3A85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D92F0-C2B9-4471-899D-E2B7769A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2996E-DD70-464A-B3DE-65D47E84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9122B-E03B-40BA-B0EB-E3471590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DF058-683B-4940-893C-181DF30A6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C185C-BBC4-427E-9D72-770F53373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5DC6-86CC-4A26-9329-83A4FD1E3B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70903-FEC6-4ECF-BA28-CAFFC2CDE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5640-A8C5-403A-98A6-C7D428770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8358-5983-4D45-99C6-51B6A1C3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B9B4EE-34BF-4DCE-B6DF-2C25E9F1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780" y="1163058"/>
            <a:ext cx="3254440" cy="453188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5CF2B4-19B1-4FD8-952A-50BD5789E3FD}"/>
              </a:ext>
            </a:extLst>
          </p:cNvPr>
          <p:cNvSpPr/>
          <p:nvPr/>
        </p:nvSpPr>
        <p:spPr>
          <a:xfrm>
            <a:off x="4652752" y="2942168"/>
            <a:ext cx="28864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Child’s Name</a:t>
            </a:r>
          </a:p>
        </p:txBody>
      </p:sp>
    </p:spTree>
    <p:extLst>
      <p:ext uri="{BB962C8B-B14F-4D97-AF65-F5344CB8AC3E}">
        <p14:creationId xmlns:p14="http://schemas.microsoft.com/office/powerpoint/2010/main" val="160526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2018-02-05T17:24:25Z</dcterms:created>
  <dcterms:modified xsi:type="dcterms:W3CDTF">2018-02-05T17:33:20Z</dcterms:modified>
</cp:coreProperties>
</file>