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B3D67-FC4E-4345-AB01-83FA3288F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C4E0BB-3094-45D4-8D29-FF1B2C5C1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82B0E-8453-47F0-A358-E15B7F437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FAE5-1E9C-4BE5-98A1-3C05A9F1BA7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FC828-5121-432D-9156-0FC4202B9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9EF06-5D47-4AA6-8C43-D01B51F92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5FF4-1942-4665-95BC-A935DCFE2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B6DBD-5D15-4248-A404-7B7FD5736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2CFD3-AAB1-42E9-A121-C750C612A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C15BD-C52C-4E5C-AB1E-1ECE5717E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FAE5-1E9C-4BE5-98A1-3C05A9F1BA7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176BC-6265-4581-9472-19E5E3827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111CA-43FF-4B8A-BE12-6913E9E31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5FF4-1942-4665-95BC-A935DCFE2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327F57-0C0D-4908-A33C-F3329B31A7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2B4277-EC89-4632-A320-0D27B1503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53DEA-F134-437D-B421-BFB623196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FAE5-1E9C-4BE5-98A1-3C05A9F1BA7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DE9DD-6385-4016-AEDE-11952248B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9C9DC-FD4E-4B96-8CEB-427BE4902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5FF4-1942-4665-95BC-A935DCFE2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8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F1002-6AAB-4E62-8DDD-72141A18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4E63E-2C86-4459-B3D9-3FD7E3ED5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9BBAB-BC4C-4698-8817-292D3DA9C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FAE5-1E9C-4BE5-98A1-3C05A9F1BA7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03537-4137-4DE9-9772-3C7EAC707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6599C-9035-4C05-A1D8-B5059C33F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5FF4-1942-4665-95BC-A935DCFE2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1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06E2D-CBFC-4FDA-AA0A-D913CDD9A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09120-C1D1-402B-B197-042A8CCC1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0AA63-DDCE-442E-AD80-7CC8BBF0A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FAE5-1E9C-4BE5-98A1-3C05A9F1BA7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67758-C533-473C-867E-692049F27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6E62F-630C-4DFC-AC6B-41F49B7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5FF4-1942-4665-95BC-A935DCFE2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0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196C4-E6BA-4EBD-8EAA-AA5E4710B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2C73D-24F1-42F9-A59A-01358C34C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95CB7-51CC-4519-9E8B-BE1E2FFDE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0FFA9-D512-4EFE-98A2-D9804EB69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FAE5-1E9C-4BE5-98A1-3C05A9F1BA7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EDB40-B158-479C-8FEA-CA6E96688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E7FE3-C4CB-4320-A1D4-F40D84628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5FF4-1942-4665-95BC-A935DCFE2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2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E918D-288D-4FAF-8D06-78083901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E713C-5841-4552-9DF2-387205E3A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8A3ADA-7668-4039-B98F-AF5B45E5C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E8EDC0-7732-47EE-8598-D8E0B1EBC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759647-C0EE-4F77-845B-E0D87F3366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B05497-3B9E-4D53-8F1F-82B6E477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FAE5-1E9C-4BE5-98A1-3C05A9F1BA7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0C65A6-48D6-47AA-9D16-F10CA911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9634B6-D571-493E-9823-94C867D5E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5FF4-1942-4665-95BC-A935DCFE2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4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9FC51-AE32-43B5-8C01-4E8446AF3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D5B517-B95C-42C0-966E-AAE1B21A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FAE5-1E9C-4BE5-98A1-3C05A9F1BA7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1BDF93-2D0A-40B9-A7A0-566225ADC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F50D0-BC95-42FD-83A6-FE7E918D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5FF4-1942-4665-95BC-A935DCFE2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4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318C7-8741-47BE-A786-1EC7D0E16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FAE5-1E9C-4BE5-98A1-3C05A9F1BA7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B68FF9-97A1-46DC-B258-AC6AC840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27959-93D2-464F-A887-1D0D1D09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5FF4-1942-4665-95BC-A935DCFE2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5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B4A39-F4FB-4C42-A0D8-87DB04888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7DCC4-E16C-41C4-A46E-CCC99FB24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5D0DE-321F-463C-9B3F-E4CE12A3E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7ED21-947C-4383-921A-4B44CDF6E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FAE5-1E9C-4BE5-98A1-3C05A9F1BA7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6DD10-EDA8-455E-9095-546112842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CDAD8-D088-4666-98B1-AC01BA6C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5FF4-1942-4665-95BC-A935DCFE2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5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45641-B6DC-480F-A77C-81FFED24C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191061-ECEE-4722-AFD9-169DF36574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CA463-B7A2-4B16-B1B2-4974DAAAF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89A0B-7F93-42D2-89DD-8C58746FD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FAE5-1E9C-4BE5-98A1-3C05A9F1BA7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ED015-B65F-4368-8C20-6579E7E56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37BB5-B5EF-4AF9-B482-DEDF580D6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5FF4-1942-4665-95BC-A935DCFE2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EE0EBE-E9F3-4FBD-92F1-B8C4C833B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078190-7E33-479D-8985-4A05D3B6B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0BD23-8789-4C40-B75A-DDB9B1F1B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0FAE5-1E9C-4BE5-98A1-3C05A9F1BA7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6E02D-8635-41BB-AD95-41AC53619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139C2-4BBA-4A39-83D3-B1BBE13CD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45FF4-1942-4665-95BC-A935DCFE2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0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teel City Gamerz\AppData\Local\Microsoft\Windows\INetCache\Content.Word\TMNT 1.png">
            <a:extLst>
              <a:ext uri="{FF2B5EF4-FFF2-40B4-BE49-F238E27FC236}">
                <a16:creationId xmlns:a16="http://schemas.microsoft.com/office/drawing/2014/main" id="{3E550766-E37F-4DF9-909B-4011244F7C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7" y="1197292"/>
            <a:ext cx="7058025" cy="44634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C4052067-E859-42C9-BE41-B00E86DE8EA4}"/>
              </a:ext>
            </a:extLst>
          </p:cNvPr>
          <p:cNvSpPr txBox="1"/>
          <p:nvPr/>
        </p:nvSpPr>
        <p:spPr>
          <a:xfrm>
            <a:off x="2498782" y="1197292"/>
            <a:ext cx="7028180" cy="97917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200" i="1" kern="140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Brad’s 8 </a:t>
            </a:r>
            <a:r>
              <a:rPr lang="en-US" sz="4200" i="1" kern="1400" baseline="3000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200" i="1" kern="140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3000D2B-3A84-4A3C-B8C0-BA9D14CC5057}"/>
              </a:ext>
            </a:extLst>
          </p:cNvPr>
          <p:cNvSpPr txBox="1"/>
          <p:nvPr/>
        </p:nvSpPr>
        <p:spPr>
          <a:xfrm>
            <a:off x="3385560" y="1957389"/>
            <a:ext cx="4238625" cy="272415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Brad Michaelson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April 9th 2016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2:00 - 4:00pm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Party Location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Email or Phone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17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2018-02-02T20:09:13Z</dcterms:created>
  <dcterms:modified xsi:type="dcterms:W3CDTF">2018-02-02T20:10:10Z</dcterms:modified>
</cp:coreProperties>
</file>