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0A7D-5F48-4773-B3BD-79CFE7B6B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EBB84-A3EB-4160-B611-2C28955D8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5831-1CB4-43E7-8348-68687E47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EC485-7806-4860-A4FC-46515341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D2B77-BCBF-4736-AB7D-AE3AE9D2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0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31D6-6204-49A3-A91E-7076D7AE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8521F-3592-4A4D-8BE1-EA32295E6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B6F7-6D65-43F6-9F6E-D2542457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0E90D-D438-4324-809E-3185008B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6E82E-CE33-4A1C-BBDA-C52CCDDC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5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C387A-FBC2-437B-A8F1-32C9E93B7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7EE73-4FF5-41E8-BC5C-41DCA0872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75ADE-66C7-45F1-AC54-3E6F48F7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4A28F-4374-4EDD-A072-6B8E877E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ED4A-A341-402E-A2B5-AD1035F9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34CB-6228-441B-9CB3-D912354C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8E07-8086-47CE-9A19-5F47A6118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AC839-D3BE-47DC-923C-FA2150C4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5298F-1CB3-43A3-A94A-99937FAB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E4C3A-078A-4883-A9E9-C0487226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4D4B-E4E5-43FE-8875-DF11656B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4EB8F-FB4D-4796-B669-DA1F3E2F8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4C05-D2E4-429E-A002-7A4AD72C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79C00-EF8A-4933-A793-DBD44A63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9343D-C432-4760-8BAE-753C96B7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4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61E7-7600-4630-B6D2-CFEE7508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08B0F-DFBF-4293-8BE9-8C9F59226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A36D6-A3A0-453C-8C6A-0D1AB6DE0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AC237-6328-4C60-BA8E-4826B688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CD2ED-F2BE-4217-A4C2-35C84545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2CED-5869-485D-BD77-AB5A462A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1FE1B-CCD9-4DA1-85F3-87FE05C9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F8879-1D46-4721-8272-1455561F1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58CAF-0F24-4570-B0BB-73C95504C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BF482-B810-4D66-96B6-954D5B9B0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D1ED1-5D32-4410-9223-53CB949B5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0B7392-0D25-4857-B180-8395E416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8D25B4-8CF3-4628-A86A-4C31ADD7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439F3-10B8-47E8-9E25-0412248B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8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C9C3-3D83-4D3C-9F05-E8316209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96EF2-6579-4494-B2CD-47169DB9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A51FB-3FEE-4E33-AC31-4DAEA1D3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3C6981-C6A6-4267-95D7-70F65F5D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0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D740F-6401-4E07-9427-F9C82159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AAA6E-52C5-41AE-945E-A196E1AE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A566F-8062-4810-9AED-CF1E4A47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6245-5FF4-4322-B7E8-D66E78DF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0580-6715-4C6D-A452-72A054186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EC42B-DE4D-4540-A19A-6A25EC08D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35748-62C5-4E88-AFDD-E1A25B92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46E48-52F0-45F5-8401-2201DB49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C6CC5-0CC0-41AB-96D1-A48C1B67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324D-91C3-4D12-ADCD-49DB1A0B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2E3C9-BDEE-408F-9E81-5F3A2804B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98100-F4A6-406B-9EF8-2A935BDCF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2CF09-7E20-4E80-8D85-9C3179F6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84058-32E6-4D90-B0E5-76A149D2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03CB5-6ADE-4580-BCD2-EE9B30AB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ADEDE-7FD3-4D37-853B-16FE1ADE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6ADFB-9BE3-4E3D-845E-A3BDE8661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DBCF-FF12-4349-B9AC-1D4D79DB5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589E-AF89-4137-ACBB-FB35B5B3188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0128B-363B-4DDD-A577-1C3AA2485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8933C-0BF3-4BB9-8395-9B3E583E7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758B-AAAD-4D19-B49C-3F42FB32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2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teel City Gamerz\AppData\Local\Microsoft\Windows\INetCache\Content.Word\Super Mario 1.png">
            <a:extLst>
              <a:ext uri="{FF2B5EF4-FFF2-40B4-BE49-F238E27FC236}">
                <a16:creationId xmlns:a16="http://schemas.microsoft.com/office/drawing/2014/main" id="{5D2A9B2B-3814-4528-8B73-33C92249AF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25" y="1185862"/>
            <a:ext cx="7092950" cy="4486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FCAF06C4-EA04-4267-B524-E031471A9EF4}"/>
              </a:ext>
            </a:extLst>
          </p:cNvPr>
          <p:cNvSpPr txBox="1"/>
          <p:nvPr/>
        </p:nvSpPr>
        <p:spPr>
          <a:xfrm>
            <a:off x="2549525" y="1185862"/>
            <a:ext cx="6886575" cy="97917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200" i="1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Tyler’s 9</a:t>
            </a:r>
            <a:r>
              <a:rPr lang="en-US" sz="4200" i="1" kern="1400" baseline="300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200" i="1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591D627-E643-40A0-B8C3-0BD7791B18ED}"/>
              </a:ext>
            </a:extLst>
          </p:cNvPr>
          <p:cNvSpPr txBox="1"/>
          <p:nvPr/>
        </p:nvSpPr>
        <p:spPr>
          <a:xfrm>
            <a:off x="6548438" y="2013816"/>
            <a:ext cx="2990850" cy="25717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79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2018-02-02T19:43:51Z</dcterms:created>
  <dcterms:modified xsi:type="dcterms:W3CDTF">2018-02-02T19:44:48Z</dcterms:modified>
</cp:coreProperties>
</file>