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E76A-B0D7-4984-9E81-40836689F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A00F8-2B31-45F5-AA8F-147FBF545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DE882-5DE3-4C6E-8B72-1A1024C0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35A86-F3C0-44C8-9BF2-5B14F42E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CEEAD-4A42-4AFE-A578-604D71D1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F2FA-55DD-4815-845E-6F2E771D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B9379-9C61-4EF9-8171-C10B9EE69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D2426-CBB3-4C2B-B298-99FCDFCC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64B10-24B8-477F-8B0D-48959DC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C0C76-EF41-4146-A6E5-9505F39C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0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F3310-A021-46C7-8095-40BA21FA5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39C8E-F7E2-45E5-B9C7-EC86B99CF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F576B-AE26-4E20-B18B-48C118CC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8EDCB-1E06-46B3-94E7-9B98FCB6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5E5C-FE64-46FD-B168-A06084D7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8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A21A-6906-4A08-9C3B-0FA6C888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EC4D-A3DD-49FD-9112-AB43E829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7ADFB-1A10-4856-BD7A-FD7D3C8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E4C2D-C1C0-418C-BD70-161E72EE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59901-663B-40DF-92F5-25E0ED26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D1AB-28FA-412A-AEE9-2DD89E2B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B570B-48BC-445A-9D7A-F4B491EAC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CF5A9-1009-4C50-9AEB-1C753522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301F5-8209-421C-9F0F-5ADCECFA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1497B-D0C1-47B1-BE82-7E1A68BE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3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76E2-286D-4EDC-B904-C6039A76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DA630-75D0-48CE-A868-77D6FED67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F1859-BA4E-4E42-9D7F-AE25E62B6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5FB9E-2E7E-4E51-8F5B-5BA46EFB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9DFEE-EA20-4DA0-BE28-700B7CA1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09A96-3820-4A30-88E4-8401F8FC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A5CF-2D7F-4200-8FEA-FA258830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63CD1-C0D4-4AA0-BC1E-5317EE8A0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39997-D1D2-4D87-8AD8-08633657E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F5508-8AF0-40EB-8358-F08103DF7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1EF0F-6E5E-4620-80D1-9E9D61038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0E89B-E5E9-4DC2-A154-C3D81CAF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43524-A5FC-4E84-9857-8344FA2A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1E554-67E6-4DC3-850A-77EE6DDD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26E50-5E09-46D4-9CA4-2A941A49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F138B-51E4-4031-A7C7-1E8FF48A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595F9-BA5D-46D7-A8DE-3AF898DD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BD94A-57DE-4159-91D3-C6E99CAD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97970-61E6-4402-9C76-7787C11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9E1DB-D883-4936-8609-64173CD9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E590E-50B4-42F4-BE6A-0055C03E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6FFB-250A-4E16-A352-7A34A3DF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A63D5-7FC0-48EA-B2F1-2C766366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B477F-8837-4519-B7C2-770D3069C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CC033-90E6-4254-83D5-46A41AA5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C5D9D-8C65-4E45-A7C2-09B2BDB2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C406C-1A2D-42A7-9886-54FDD796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A4AA-911A-4466-9ACE-3A85A93B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05C5B-1F9A-4618-9254-D4A69648A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FABCA-31CB-4C70-9602-DFA16C38E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0F320-EC29-4E73-8F26-3857A88F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12DBE-EB71-4B23-B7B5-394ABA5C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4D6FF-AE92-4F66-8CE9-6C880C47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2EB9D2-31E8-4A9C-B1B3-B1098021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ADA88-0FC4-4A19-9B00-29AC42661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86B72-5144-4E30-B75E-4BDB60444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7BB9D-7950-43C1-AEBE-FC08C4995A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4A31F-B445-4EF0-91E1-F80A26837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6D226-0DE5-4EDC-84C2-70A9919E8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5FA2-4BCA-4047-9148-42AB5E88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9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iderMan Invite 2">
            <a:extLst>
              <a:ext uri="{FF2B5EF4-FFF2-40B4-BE49-F238E27FC236}">
                <a16:creationId xmlns:a16="http://schemas.microsoft.com/office/drawing/2014/main" id="{3939390A-F8E8-4D32-9375-487282D0A1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47" y="511810"/>
            <a:ext cx="7545705" cy="5834380"/>
          </a:xfrm>
          <a:prstGeom prst="rect">
            <a:avLst/>
          </a:prstGeom>
          <a:noFill/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9388EB0-C79B-4970-BA63-E6912C065C8E}"/>
              </a:ext>
            </a:extLst>
          </p:cNvPr>
          <p:cNvSpPr txBox="1"/>
          <p:nvPr/>
        </p:nvSpPr>
        <p:spPr>
          <a:xfrm>
            <a:off x="2677476" y="511810"/>
            <a:ext cx="6837045" cy="8001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Jacob’s 8</a:t>
            </a:r>
            <a:r>
              <a:rPr lang="en-US" sz="40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B49C77C3-0320-4515-800E-CA9223BAFC28}"/>
              </a:ext>
            </a:extLst>
          </p:cNvPr>
          <p:cNvSpPr txBox="1"/>
          <p:nvPr/>
        </p:nvSpPr>
        <p:spPr>
          <a:xfrm>
            <a:off x="5779713" y="1458625"/>
            <a:ext cx="3643630" cy="35528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1:00 - 3:00pm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1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2018-02-02T19:32:03Z</dcterms:created>
  <dcterms:modified xsi:type="dcterms:W3CDTF">2018-02-02T19:34:15Z</dcterms:modified>
</cp:coreProperties>
</file>