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0AACE-E92C-48D6-9B8A-3EF96AA12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F121FB-B875-4184-B8B0-097999B2F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7D157-C969-493E-BCF1-CB26E706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60F-6D25-4F6A-B308-5A9F65634D2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4F534-CBBA-4872-A194-0952809C2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96C57-43E0-4EE5-BDDB-4B16FAC3A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CC56-9003-4543-96EA-4855E03D4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0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17ABF-927E-4831-BFD1-82065B4A1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9D4FC3-34C1-4450-99EC-99AACCEC4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B8A60-44ED-4205-AABF-9D74A6E41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60F-6D25-4F6A-B308-5A9F65634D2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06A36-0888-41E7-96C3-8B853EFBA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D0228-B472-4EB2-B9C8-5846E46BD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CC56-9003-4543-96EA-4855E03D4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1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C4885C-451A-4B47-8845-DFEC0EAD6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A300CC-04E6-47BE-A755-2A421CC6F6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C0967-7382-421B-ABB7-AD63FBA37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60F-6D25-4F6A-B308-5A9F65634D2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78241-24A6-4149-97C4-C3EAC088D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AEAF2-9038-4FE2-9712-0C51C8B60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CC56-9003-4543-96EA-4855E03D4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9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F520-0515-42EF-82B4-BD7179586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A3DF0-B91F-4EB1-BA19-5EDB2DC4C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1285D-5F15-4CE7-8801-65BB81761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60F-6D25-4F6A-B308-5A9F65634D2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7E696-5B7C-48AA-B76F-029086DEB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5BF78-6050-44FF-863E-C23D68A04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CC56-9003-4543-96EA-4855E03D4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9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21731-CF95-42A1-8837-9C08578EB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09732-A726-4C7B-9A12-E502AC694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28125-213F-4E1D-ACF6-12A2945F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60F-6D25-4F6A-B308-5A9F65634D2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725B6-6F96-4B10-8F30-C08A32B95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9F267-3100-4465-8B08-37872513E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CC56-9003-4543-96EA-4855E03D4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9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94007-BFA9-4C1C-9589-C6D2EF472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35F5B-2DE4-4C69-B845-7F99AC3E8B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CFAC2C-20B8-4E87-A5C8-E8F200B9D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C79C-FE1B-42C6-9734-CAA1313A3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60F-6D25-4F6A-B308-5A9F65634D2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EECC68-766B-4069-864A-425AE37B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A233C-0BB5-49F2-A0EC-8B98A3A21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CC56-9003-4543-96EA-4855E03D4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0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12E09-D527-4CC0-8541-73084FB49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D044E-00FF-4174-8882-9E6456DA8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63CB29-541D-4065-AD2F-0AE2341E0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BD09C8-0DE0-4002-B3DF-1C3A48BB2C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E88C4B-0311-47B5-90E5-600A53359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328A19-6DFC-477F-8398-C2DACBFBA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60F-6D25-4F6A-B308-5A9F65634D2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D3C329-01D0-4279-87AC-AA574F516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858DD0-AEBC-415B-AEBA-BF85B9216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CC56-9003-4543-96EA-4855E03D4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9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6CE7D-1673-4F82-A2B5-9821971C1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2D217B-C3FC-4651-9C90-F2574150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60F-6D25-4F6A-B308-5A9F65634D2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76293-E4FE-4BD8-B276-220F87A04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9429C7-DC5D-4AB7-89C8-5B04615D7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CC56-9003-4543-96EA-4855E03D4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9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A81A3B-D7FB-42E1-A277-84FA6D0ED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60F-6D25-4F6A-B308-5A9F65634D2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68838-DDBD-49A1-A38D-00152039F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EF961C-F4CB-4E3F-B48A-B65FA42C7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CC56-9003-4543-96EA-4855E03D4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6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BC774-EEDE-4509-A5D1-62FFA70D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ACFA4-7D0A-43B0-AC32-2596E4A5A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17E1D0-298B-41D9-8CFE-775FD62FA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07839-F35C-4E2E-B809-456647963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60F-6D25-4F6A-B308-5A9F65634D2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FF583-D17F-480D-B352-069EB750A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B2904-B9D1-4167-953C-6F893D1E7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CC56-9003-4543-96EA-4855E03D4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1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C56FD-AC42-4E67-8F49-69D85609E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1451BE-C45F-46F5-8E91-E9E8F0307A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CE0C7B-A1B8-4197-91E0-F605B57DD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CBD15-EA8F-413B-B967-2F1627F0E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60F-6D25-4F6A-B308-5A9F65634D2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1BF58B-C4CA-4A00-A087-D5F27DFAF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B837B-8D65-4896-B18E-DF766317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CC56-9003-4543-96EA-4855E03D4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93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7803B9-E99B-41A9-B0D8-9E40A63FC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DA006-C852-4CF8-BAC0-0C1B2D545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BE2A7-063E-4A2D-A325-0BAC774630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8460F-6D25-4F6A-B308-5A9F65634D25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03AB3-81BB-4B70-85E2-22DDF70522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9A03E-F2CA-4256-8AE7-E5FE921976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4CC56-9003-4543-96EA-4855E03D4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rtal Kombat Invite 2">
            <a:extLst>
              <a:ext uri="{FF2B5EF4-FFF2-40B4-BE49-F238E27FC236}">
                <a16:creationId xmlns:a16="http://schemas.microsoft.com/office/drawing/2014/main" id="{6B80F223-DA01-4CD6-B6AC-C7229E18EA0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961" y="1124671"/>
            <a:ext cx="6716078" cy="4608657"/>
          </a:xfrm>
          <a:prstGeom prst="rect">
            <a:avLst/>
          </a:prstGeom>
          <a:noFill/>
        </p:spPr>
      </p:pic>
      <p:sp>
        <p:nvSpPr>
          <p:cNvPr id="5" name="Text Box 1">
            <a:extLst>
              <a:ext uri="{FF2B5EF4-FFF2-40B4-BE49-F238E27FC236}">
                <a16:creationId xmlns:a16="http://schemas.microsoft.com/office/drawing/2014/main" id="{4C0E0965-B832-4803-A119-DAD23AEF9688}"/>
              </a:ext>
            </a:extLst>
          </p:cNvPr>
          <p:cNvSpPr txBox="1"/>
          <p:nvPr/>
        </p:nvSpPr>
        <p:spPr>
          <a:xfrm>
            <a:off x="6179127" y="2152073"/>
            <a:ext cx="3976947" cy="3687041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  Brad Michaelson</a:t>
            </a:r>
            <a:endParaRPr lang="en-US" sz="2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     April 9th 2016</a:t>
            </a:r>
            <a:endParaRPr lang="en-US" sz="2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  4:00 - 6:00pm</a:t>
            </a:r>
            <a:endParaRPr lang="en-US" sz="2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   Your Location</a:t>
            </a:r>
            <a:endParaRPr lang="en-US" sz="2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RSVP:     Phone or Email</a:t>
            </a:r>
            <a:endParaRPr lang="en-US" sz="2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A380BF75-824B-4756-91F5-B956BDEA3048}"/>
              </a:ext>
            </a:extLst>
          </p:cNvPr>
          <p:cNvSpPr txBox="1"/>
          <p:nvPr/>
        </p:nvSpPr>
        <p:spPr>
          <a:xfrm>
            <a:off x="2162175" y="1124671"/>
            <a:ext cx="7867650" cy="83820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6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b="1" kern="1400" dirty="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Celebrating Justin’s 15</a:t>
            </a:r>
            <a:r>
              <a:rPr lang="en-US" sz="3600" b="1" kern="1400" baseline="30000" dirty="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b="1" kern="1400" dirty="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Birthday!</a:t>
            </a:r>
            <a:endParaRPr lang="en-US" sz="36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75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1</cp:revision>
  <dcterms:created xsi:type="dcterms:W3CDTF">2018-02-02T19:14:42Z</dcterms:created>
  <dcterms:modified xsi:type="dcterms:W3CDTF">2018-02-02T19:16:29Z</dcterms:modified>
</cp:coreProperties>
</file>