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31C1-75D2-4DE9-B9F7-5B15C75A2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EFBAD-6BCB-493D-B8FE-119DE157A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0C804-A2B2-4717-A3F7-56CFE6711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74BA9-A6B4-4F9A-B840-BA2265D6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8457B-450E-4684-A152-0DB0D729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9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44EE2-2CEA-441A-9BEA-6D3C0CEE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D7EDF-7B39-42C5-A8EA-BB14FB7B2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903AE-437F-4341-A8A9-EB676E8F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2FDDC-10D1-44FF-A8B3-5D48191F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437AF-6309-4009-9879-76F1BB58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1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82090F-134D-4F76-953E-46611E61A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A09F-1499-4D21-9C76-0C7A4D4DA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BC36F-4566-4744-B45B-74271EA0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2BDBD-8913-48FC-9810-CE59C036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A17CB-5FC3-4DB5-A71D-8B8DEB07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9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B685-6249-486E-8AE1-80AFB03E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39212-691B-4962-856A-E6E3ED732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80B9E-91E4-4418-B1BD-0D179323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6174-C08B-42C4-86D3-B3A20F4F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1CDA1-F85B-4B2D-8341-DCA80815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C4A59-54BE-4407-A064-9DA6B5092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18122-1B6B-4B8F-A866-7E3D1A138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2009F-5A6F-4B94-A002-4110D8E4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258C8-0414-4E5D-BDFF-08092B7CC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8E55C-E003-4986-973E-7C402BCF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1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0A788-201C-4001-A786-420E275A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4B860-7651-40AA-87EF-D3F2E6219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62AED-1E83-46AD-8EB2-91DD74E8C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16BAD-FFFE-4ED5-AF89-BA5B07890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AD13A-07D1-4700-BA70-0E22CBB2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51E72-4527-41C6-B7B2-1412369F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5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25FE-FBC2-4FBC-A600-228E4603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244E8-659B-483F-97DE-A84B88752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E55D0-0FE0-4B9A-A723-DD0F67FF3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C9F5A8-EE09-4CD8-8131-4205DCB74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C2D76-E8C8-40AF-8287-DE70E37E3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09A39-251D-421B-9C60-809F767D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AEE6A8-9C3A-4790-A176-C2E8E520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3049E-FAD3-4C28-86FF-F6A58259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5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E5BD-42CD-4901-BBDD-2EAD606C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AB9189-74F0-447F-9209-14CFB3740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5767F-1D98-4774-84B0-2B9649E8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DBD0C-71CE-4508-A321-418F025F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7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CF270-9415-42CA-A5C3-9661D1772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A231D-3B70-4F74-BD4F-12E97259A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190F1-AAA3-4308-B392-409D3F0C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3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C14AE-6E4F-4490-992C-0897D647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FBF3A-2819-4276-827F-5C55DF8BB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3AAC6-0D61-4AF2-A804-14DFDD90E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A528C-90BF-4A8B-B5A4-ADB764AD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584A7-1A5E-463C-878F-11FA1715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0834C-3731-41F7-890E-8F58B2A1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C0426-41F2-4844-93CC-947819BAD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2CDB2-BBFE-4AA2-BF32-0D7364020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6BF67-E85F-4A51-9EEF-AEB96B461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D3723-60FF-4EBA-B1E9-B52197AE3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6FC4D-E0A8-4778-8F34-98FCF61AC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04E71-7424-48AC-ADF2-C344A614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2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B0CC87-14F9-4778-814A-58EDF318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BC54A-5772-4D85-9A84-A8C0A1CF9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443DF-87BF-4525-95BF-B96FF67C4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E582C-3071-4328-BF1E-725553F652D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C5CFA-7221-492B-8F28-B40A871F0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08BF4-A5CB-435E-807F-3B692C4DB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C7D0-C6C6-4D76-B384-8A011504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rtal Kombat Invite 1">
            <a:extLst>
              <a:ext uri="{FF2B5EF4-FFF2-40B4-BE49-F238E27FC236}">
                <a16:creationId xmlns:a16="http://schemas.microsoft.com/office/drawing/2014/main" id="{F90A0468-B9C1-4423-BA9F-45FC453E7C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020" y="610870"/>
            <a:ext cx="7299960" cy="5636260"/>
          </a:xfrm>
          <a:prstGeom prst="rect">
            <a:avLst/>
          </a:prstGeom>
          <a:noFill/>
        </p:spPr>
      </p:pic>
      <p:sp>
        <p:nvSpPr>
          <p:cNvPr id="5" name="Text Box 1">
            <a:extLst>
              <a:ext uri="{FF2B5EF4-FFF2-40B4-BE49-F238E27FC236}">
                <a16:creationId xmlns:a16="http://schemas.microsoft.com/office/drawing/2014/main" id="{8246109B-DAD6-4BE1-BE1F-0FF319611AD5}"/>
              </a:ext>
            </a:extLst>
          </p:cNvPr>
          <p:cNvSpPr txBox="1"/>
          <p:nvPr/>
        </p:nvSpPr>
        <p:spPr>
          <a:xfrm>
            <a:off x="5843357" y="1872384"/>
            <a:ext cx="3608705" cy="33718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i="1" kern="140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kern="140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  April 9th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kern="140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 2:00 - 4:00pm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kern="140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 Your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kern="140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kern="140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 Phone or Email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F72D200-54C7-45A9-B967-4182AB0A72B1}"/>
              </a:ext>
            </a:extLst>
          </p:cNvPr>
          <p:cNvSpPr txBox="1"/>
          <p:nvPr/>
        </p:nvSpPr>
        <p:spPr>
          <a:xfrm>
            <a:off x="2429510" y="610870"/>
            <a:ext cx="7316470" cy="8477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b="1" kern="1400">
                <a:solidFill>
                  <a:srgbClr val="FFFFFF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Connor’s 13</a:t>
            </a:r>
            <a:r>
              <a:rPr lang="en-US" sz="4000" b="1" kern="1400" baseline="30000">
                <a:solidFill>
                  <a:srgbClr val="FFFFFF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b="1" kern="1400">
                <a:solidFill>
                  <a:srgbClr val="FFFFFF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4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2018-02-02T19:22:07Z</dcterms:created>
  <dcterms:modified xsi:type="dcterms:W3CDTF">2018-02-02T19:23:14Z</dcterms:modified>
</cp:coreProperties>
</file>