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FA58E-D2B7-4A5D-9564-6C909480D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BF4BF0-755C-4671-9C35-6F2AD60B5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CC9AA-7CDF-4A1E-9AF5-FBA1A7E5F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B999-FE38-4E0A-9064-8EB7677B007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C383D-C404-40BA-894A-897E6C030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6873B-FDBB-44BB-9233-CBA6FB2ED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0BC4-42B3-4C1B-A1C2-75BC6BE8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4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3DC67-8844-416C-A5D6-C0037DCBD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D2925-8507-4126-A64F-24ED2B6A4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C2550-A67F-40D0-92DB-CEA571A4D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B999-FE38-4E0A-9064-8EB7677B007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E12B9-70DC-43E7-87DE-AE02B5633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E60AC-D2F0-4559-89D9-7BAAC1C51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0BC4-42B3-4C1B-A1C2-75BC6BE8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2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144C64-EC26-4F3D-BF51-FC8084C5E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55ED65-5CB5-4DE5-B395-B950346B5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BF3A4-CDE8-4E05-A2DE-13EA5F12B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B999-FE38-4E0A-9064-8EB7677B007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B414C-674D-4AA4-990B-C41F589B0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658F2-EAF4-4DD6-A71E-915BF6C89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0BC4-42B3-4C1B-A1C2-75BC6BE8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7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7D1A4-F884-49A0-BA31-8C68090FC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60410-C3FC-4E1F-87E1-6F09B567D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AED36-7140-4B52-B938-1D51A8150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B999-FE38-4E0A-9064-8EB7677B007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52176-CDDD-4B03-AA8E-8DA5E6FD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C3FE0-F8A1-47D4-9741-FA8301BC9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0BC4-42B3-4C1B-A1C2-75BC6BE8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9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C633F-202A-40AE-88AE-BC1E6AC56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32DF1-3B06-4E1E-8E7F-F5A8797A6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0DAD7-3B5A-4481-ADCE-7F9F0AE32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B999-FE38-4E0A-9064-8EB7677B007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41450-8978-46A0-888C-C42502B00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3D48F-20B1-4F79-B1A2-B88DE7A64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0BC4-42B3-4C1B-A1C2-75BC6BE8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4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55EF6-CA32-4D99-A056-C1D19195A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300C-E5FE-4876-8A9F-4F42D3ECA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DC860F-631E-41C1-9101-915355464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5F64F-54D8-41BF-8080-E0E0468D1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B999-FE38-4E0A-9064-8EB7677B007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53A17-1419-4108-B6BA-D4D53A42D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29A58-AB46-4B99-9C3C-08BDD5CA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0BC4-42B3-4C1B-A1C2-75BC6BE8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3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0EEEE-FF89-4678-8672-A080CB1DC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4F1C1-EB08-4BAA-A439-64B17D837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86F495-A37E-4C55-AA03-D4555B0CD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9BDDFA-BD1E-40F3-B24F-8F99FF718C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B72D26-A388-4D3E-9BFC-DE25FF76D0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D91701-2352-406C-BEF9-F54FB8479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B999-FE38-4E0A-9064-8EB7677B007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87444C-7443-400B-B7C0-99028AAB0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15BA33-255B-47BC-A887-3D0660F2F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0BC4-42B3-4C1B-A1C2-75BC6BE8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AC017-B945-47BB-9243-86371EF4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92682-795C-4577-9E57-7E22343A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B999-FE38-4E0A-9064-8EB7677B007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A369FB-FB6A-4316-93D6-10B1076B9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6F4947-6EC6-4248-ACD3-1F2C79B34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0BC4-42B3-4C1B-A1C2-75BC6BE8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8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5DEDFA-797C-4F12-B918-CD21BDDFB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B999-FE38-4E0A-9064-8EB7677B007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30485A-4D0E-4793-BE10-946FE5D12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6D013-2686-45E3-84F0-7049CF32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0BC4-42B3-4C1B-A1C2-75BC6BE8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7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D9276-523E-4C09-B5D6-EF3E053CA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CA742-B9F2-4642-8994-B5F6E194E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64C446-3682-4DF2-95E0-03EE17257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5802E-63C4-46BD-82B2-44FEF7D9B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B999-FE38-4E0A-9064-8EB7677B007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0F24E-8A5B-4EB4-996C-C151CFBAA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BC17F-D003-4733-AABD-B4C573FF4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0BC4-42B3-4C1B-A1C2-75BC6BE8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4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E6E30-AB30-453D-9B36-79A0B2217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DEEF15-BB40-4220-90B1-E73679928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6066C-A6DD-4AF6-8F23-E34071D25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2AA3F-765E-4AA8-BBF1-FA8C1AAEF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B999-FE38-4E0A-9064-8EB7677B007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E3FE5-6FA7-4352-B7C5-9DF50A58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E0C09-2860-4619-A711-E9651554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0BC4-42B3-4C1B-A1C2-75BC6BE8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8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DDA99F-8791-4164-BCD9-293EEF3DA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F775-CD60-4CD0-9882-DED2AD235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CD5E1-2857-4F00-8D24-0791E0D93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AB999-FE38-4E0A-9064-8EB7677B007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4A34D-E780-4A9F-9A98-3AFF31DFB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D0773-CE1B-4E47-843B-9722FBFB82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00BC4-42B3-4C1B-A1C2-75BC6BE8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teel City Gamerz\AppData\Local\Microsoft\Windows\INetCache\Content.Word\Minecraft 2.png">
            <a:extLst>
              <a:ext uri="{FF2B5EF4-FFF2-40B4-BE49-F238E27FC236}">
                <a16:creationId xmlns:a16="http://schemas.microsoft.com/office/drawing/2014/main" id="{DF9727E0-4646-4DE1-9B45-BF51EAC2FD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109662"/>
            <a:ext cx="7297016" cy="477390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16EC9CC3-5A68-4171-BD91-712A465A5E68}"/>
              </a:ext>
            </a:extLst>
          </p:cNvPr>
          <p:cNvSpPr txBox="1"/>
          <p:nvPr/>
        </p:nvSpPr>
        <p:spPr>
          <a:xfrm>
            <a:off x="3018559" y="1919287"/>
            <a:ext cx="3771900" cy="301942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3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Brad Michaelson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3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April 9th 2016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3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2:00 - 4:00pm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3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Party Location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3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3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Email or Phone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4DD1B8C1-47F5-482C-AB50-D5082A1E4D3C}"/>
              </a:ext>
            </a:extLst>
          </p:cNvPr>
          <p:cNvSpPr txBox="1"/>
          <p:nvPr/>
        </p:nvSpPr>
        <p:spPr>
          <a:xfrm>
            <a:off x="2298931" y="1057910"/>
            <a:ext cx="7426960" cy="91313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100" i="1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Celebrating Sydney’s 7th Birthday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03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2018-02-02T19:20:06Z</dcterms:created>
  <dcterms:modified xsi:type="dcterms:W3CDTF">2018-02-02T19:21:15Z</dcterms:modified>
</cp:coreProperties>
</file>