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38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274D2-FF27-45AF-B3F2-5922CC68D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1121CE-FBF6-474C-9AE2-2B47D68995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9A2E1-1212-4D4E-9F02-D6D7AB943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7E75-E710-4FAC-B0F0-940AE438BCC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FEE8E-85B1-45B2-8C04-82BDA9428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05C57-8438-4152-858A-2B6B7FCCB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775A-B2A5-4CAD-AAEF-37D098602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93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EA7A9-65B6-46C0-92B9-4A0079CE0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79D303-E12B-4EAC-81AD-9A2CA9937A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4DCBA-D698-463C-A527-2790CCD29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7E75-E710-4FAC-B0F0-940AE438BCC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62BBE-BEE8-43FD-AC41-605BE1F5A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A7B44-B36E-4AAE-A849-7383DB377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775A-B2A5-4CAD-AAEF-37D098602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04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897FD9-0502-41C0-B0F1-8F5BDC01BF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D744B5-F6FA-48C3-B9B2-3AC8027D2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44360-C9F8-4ACC-A53F-547181E5A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7E75-E710-4FAC-B0F0-940AE438BCC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26CF5-08E8-43BC-A482-DC99EAE06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80EF8-1270-4083-82BD-93794AE1B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775A-B2A5-4CAD-AAEF-37D098602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20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ED0FD-6276-4860-8420-B3D9F1F99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39FC5-129A-4D30-AFDC-188352378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538581-6254-4504-9574-56698D2A3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7E75-E710-4FAC-B0F0-940AE438BCC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6BC09-4548-4A85-9851-1FFA25C60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A3DCF-9425-403F-8E5B-9EE689221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775A-B2A5-4CAD-AAEF-37D098602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36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5228E-73F7-40EA-B096-824F5FF82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81DE6-BD0A-4BCA-8826-E83A5D69F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4BFFB-2D9E-4C14-AB54-48020576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7E75-E710-4FAC-B0F0-940AE438BCC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3442F-738D-47D7-9400-8AE11C37C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25ED3-DA52-454D-A5A6-200E3A142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775A-B2A5-4CAD-AAEF-37D098602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75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1AC55-3F6E-449B-B4C2-E054F9203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E1954-AA8F-4E1A-AAAF-9C2C595A92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E8B5E5-EC58-4863-B0A1-BDBEE99FE5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0334A3-553F-49BC-A591-3253AA7C5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7E75-E710-4FAC-B0F0-940AE438BCC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0EDBBA-1BF1-426D-8A5A-05B59C95F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4497C8-281A-4CE8-819A-902769A80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775A-B2A5-4CAD-AAEF-37D098602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6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99890-F2D8-4CC0-8FC6-981405BEE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6E679-6EA0-4497-9334-516368ECB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412277-0FC6-4765-80D4-1B304D297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C88614-3896-424A-9D74-6C1F40911D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D29B8E-1144-45E1-A504-9E3E72DA47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A7B134-414F-476E-954F-F9AF428DC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7E75-E710-4FAC-B0F0-940AE438BCC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1FA5C8-7E4F-4AF4-95D8-3BBBB6675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EA7FC6-46C8-4D5D-9B94-731123ABF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775A-B2A5-4CAD-AAEF-37D098602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30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A9B7B-AD3A-40D5-A8ED-9A2DAF824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F4EE99-9C88-4ED7-8957-4C463EBB2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7E75-E710-4FAC-B0F0-940AE438BCC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5BA59C-43B8-4FA7-9A15-F496718E4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B4DC85-6F24-4702-A02F-5839540ED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775A-B2A5-4CAD-AAEF-37D098602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87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83A899-E9D4-4CA9-A994-6A20EFB45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7E75-E710-4FAC-B0F0-940AE438BCC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A986ED-C668-45DB-A90C-8716EC8D7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F8479D-FDF7-4DE2-8ECD-80EB0677C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775A-B2A5-4CAD-AAEF-37D098602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3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A79B3-B33A-4F60-811B-E76F0BAA0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4E43C-64C9-467A-9DC4-80BD7614D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4F0861-39B3-44DC-9838-144F330C70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32B3C1-617C-4AC6-A7B7-F01CFB72B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7E75-E710-4FAC-B0F0-940AE438BCC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6A99CD-2CE0-4BD5-A443-E5FFE63A4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6CC9BE-5209-42EB-A6FD-7F23FAC47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775A-B2A5-4CAD-AAEF-37D098602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6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55AD7-58A8-456A-AADD-BA412998D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D10FBE-2EF6-4AFA-8EF4-7791858FFA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313A00-B02D-4BA3-81AC-548C421EE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FCEC0-78E3-40C3-AD18-9411ACE11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7E75-E710-4FAC-B0F0-940AE438BCC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C5557B-F9F1-4B4C-AD1C-480E91E9E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F0B82-FE01-47F6-8609-132F0848D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5775A-B2A5-4CAD-AAEF-37D098602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3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6CA878-C65A-4F6A-B8C6-B225E968C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02480C-90D5-42EA-B166-F895FD75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05F53-8BF3-4EDF-843C-F34D5747E6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97E75-E710-4FAC-B0F0-940AE438BCC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21172-4D96-44F1-BCC0-5A9ECAE440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29486-8F3C-4CA4-B6B9-5D90DA2937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5775A-B2A5-4CAD-AAEF-37D098602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8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82B349-03A0-4C87-814D-5E963D0A552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27" y="1237674"/>
            <a:ext cx="6463145" cy="411869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4">
            <a:extLst>
              <a:ext uri="{FF2B5EF4-FFF2-40B4-BE49-F238E27FC236}">
                <a16:creationId xmlns:a16="http://schemas.microsoft.com/office/drawing/2014/main" id="{2DBC1D65-7029-4795-8DAC-77D7F766AF4F}"/>
              </a:ext>
            </a:extLst>
          </p:cNvPr>
          <p:cNvSpPr txBox="1"/>
          <p:nvPr/>
        </p:nvSpPr>
        <p:spPr>
          <a:xfrm>
            <a:off x="3298248" y="1963522"/>
            <a:ext cx="2990850" cy="266700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For:     Brad Michaelson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Date:     April 9, 2016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Time:     2:00 - 4:00pm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Where: Party Location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kern="1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RSVP:    Email or Phone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8D04360E-E4AA-4E9A-B4AD-49D3A7DC37B2}"/>
              </a:ext>
            </a:extLst>
          </p:cNvPr>
          <p:cNvSpPr txBox="1"/>
          <p:nvPr/>
        </p:nvSpPr>
        <p:spPr>
          <a:xfrm>
            <a:off x="2984499" y="1237674"/>
            <a:ext cx="5943600" cy="865505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>
                <a:ln>
                  <a:noFill/>
                </a:ln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Celebrating Tom’s 8</a:t>
            </a:r>
            <a:r>
              <a:rPr lang="en-US" sz="3600" kern="1400" baseline="30000">
                <a:ln>
                  <a:noFill/>
                </a:ln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600" kern="1400">
                <a:ln>
                  <a:noFill/>
                </a:ln>
                <a:solidFill>
                  <a:srgbClr val="FFFF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Birthday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661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BLANCA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STEEL CITY GAMERZ MICHAELSON</cp:lastModifiedBy>
  <cp:revision>1</cp:revision>
  <dcterms:created xsi:type="dcterms:W3CDTF">2018-02-02T20:21:59Z</dcterms:created>
  <dcterms:modified xsi:type="dcterms:W3CDTF">2018-02-02T20:23:07Z</dcterms:modified>
</cp:coreProperties>
</file>