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0492A-E7D1-405A-BCFE-26C812059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9D7DD-CC10-44B9-8B07-5D36BB4A2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BD2D8-87C5-4DE3-8D2B-8B93BC3D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3B835-A0EF-4A2F-AE5A-DFCE2148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63796-908B-4167-BF1A-A8B488B9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2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C403-3F87-40E8-8807-41B0A6E6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99E21-8AC1-4C6F-B2BE-6159D83CF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4768D-16C8-46EA-9750-39755F29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71D1C-666E-4DC0-9421-0328D4C8C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12D76-AAAA-4E60-BFF3-0E9A5FBD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B20585-89C9-42BC-BDCF-191F63C36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7CB34-E4F9-43E8-A845-FACA78CA3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42210-9607-434C-8BB1-1A1075A3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462FA-D237-4ED5-93D1-EE542AC80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6A589-B586-4D19-A9DC-94B6007E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6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556B3-87EA-4077-9120-A43860AA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56B11-6BC0-49AA-A390-D711A3EF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48CA-E16B-4863-B8A6-699B9D4D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685CC-E145-49D4-9933-255742B8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95564-716C-4B90-9F7C-FDA654CB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9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2216B-2361-4A5B-9403-305BF2BB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526EA-CA04-4DE6-8713-DC5D0F92E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70FD1-748C-406A-99F7-51FE3600C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C71FD-41B4-4B3A-8C59-CE5069206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05B40-0351-4B0F-84A5-1DC867BD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6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AC0D-134A-4BEF-B218-818BB4A03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5FD97-30D7-479F-B189-F8CB8E443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2766F-3943-411A-86C8-A489BB732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0C021-8F9B-4096-B52A-AFF31741C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9A3DF-2A29-4070-8D3F-4AE607E7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3EFCD-0A97-4B39-A805-1E038EEF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4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92AF-178C-483C-92A9-5214AAE2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DD6FF-A754-4DDA-B850-CEF2F2780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BD365-C16F-46E2-8806-12FD92FE9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C9F7B-8B44-46B5-A147-78BCF3865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3E7703-E835-4A48-98F4-07BC3FC1C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1B1CC4-C1D8-47BB-98D1-5CB98AD2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1ECA7-B91B-4576-BB21-76C37A1EE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02ED9F-43E7-4D0F-AAC9-960CD556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8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B387-85C9-4DB7-8A89-BAF8266C4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7C17FE-C111-4CA8-8773-AFED68F1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FEF8B6-8FDB-4907-8396-A73DE600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8A2B26-7C00-4FB0-A187-A492B907F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7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929C1-83D4-4A1E-9F68-753F13E3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636AF3-975C-4522-AA1D-F0BA5612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4130A-102F-4EDF-A0B8-117FEA37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0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DCBC-F51A-4BF3-A480-C0A8CE11C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9774-6AE3-448E-B9FE-A2747E52F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2D951-366A-4E1D-A171-BFC35E502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86DD6-ECD1-4A65-835D-46C6DCD5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21036-94F0-48A2-80F0-372C8105B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2BADB-5BD9-448E-B8DA-9775F8511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6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12B99-1F93-4BC1-8183-69EA34D9E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9512B1-2511-4DD4-A2A6-7D72421A5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EB4DF-AE6A-46CD-9CB0-149EE121F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215F0-2C53-48F3-9FAE-EBCE1802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29E01-7266-423B-AD62-BA6CD348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8F256-6FF5-47C7-8CE1-5D496084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3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4E38A5-B507-4D1E-9BE2-55CA7EC17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7C129-287F-4DC2-84E7-906650780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09868-0BA1-4C99-B244-6B6785051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0851-29F3-4645-B859-65C60E373D41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1A146-FA46-4BEA-A461-66C3EF653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8A294-FCF6-4284-A9FD-C6D10356F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7BB5-A2F4-4F58-AF98-2D1B0DF0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09F4FC-C8FF-4929-8D77-D47B59183F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272" y="1311924"/>
            <a:ext cx="6546273" cy="42341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41885AC0-C4DE-43C0-BCCB-457F01B896F1}"/>
              </a:ext>
            </a:extLst>
          </p:cNvPr>
          <p:cNvSpPr txBox="1"/>
          <p:nvPr/>
        </p:nvSpPr>
        <p:spPr>
          <a:xfrm>
            <a:off x="2832605" y="1311924"/>
            <a:ext cx="6353606" cy="746038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</a:t>
            </a:r>
            <a:r>
              <a:rPr lang="en-US" sz="3600" kern="140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JuJu’s</a:t>
            </a:r>
            <a:r>
              <a:rPr lang="en-US" sz="3600" kern="1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en-US" sz="3600" kern="1400" baseline="300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kern="1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</a:t>
            </a:r>
            <a:endParaRPr lang="en-US" sz="36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D2F60AC-E536-40C5-9107-E2BD185D4460}"/>
              </a:ext>
            </a:extLst>
          </p:cNvPr>
          <p:cNvSpPr txBox="1"/>
          <p:nvPr/>
        </p:nvSpPr>
        <p:spPr>
          <a:xfrm>
            <a:off x="6009408" y="2166793"/>
            <a:ext cx="2990850" cy="22288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9,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RSVP:    Email or Phone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3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2018-02-02T20:19:46Z</dcterms:created>
  <dcterms:modified xsi:type="dcterms:W3CDTF">2018-02-02T20:21:12Z</dcterms:modified>
</cp:coreProperties>
</file>