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38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84EC2-C107-4246-BD02-910148C63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152D3F-CFA4-48A5-9EA4-13F27DCB3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10A66-F652-46C3-ACF6-24473BB84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D642-24D3-444A-A58C-88BBE8D6B43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0C49E-812B-4391-AA85-DBF52309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E8F46-E90A-41E0-92B6-9D519138A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E346-460C-45D1-8714-12A05A48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1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B0A79-F94B-4C07-A44B-DD0D39235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7A333D-B219-4523-87D8-EACADE470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741BD-0BE9-4ACD-908C-D7FF597F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D642-24D3-444A-A58C-88BBE8D6B43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294B6-55DB-4DDA-A827-C5E457EE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ABAAF-DE20-45A2-BC28-4F90DA270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E346-460C-45D1-8714-12A05A48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1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1C7174-6DBE-446D-985B-C782AEE6F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4FC5B9-20FC-4D4B-8AAB-BBD153F28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5D682-48E2-446B-89ED-B0E91759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D642-24D3-444A-A58C-88BBE8D6B43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F1643-3D05-4CBB-8081-43F9A15AB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20896-279F-40F3-A156-A89614FB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E346-460C-45D1-8714-12A05A48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9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153D-F1D3-4F0A-85F2-46A681091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0DD43-ACC3-469F-8085-001C7BE83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73E3C-39DC-45C7-95A5-C8F35169F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D642-24D3-444A-A58C-88BBE8D6B43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9FED8-1304-4E94-B036-4AACD60DA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B9350-FFB7-451A-9A1C-261D7C06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E346-460C-45D1-8714-12A05A48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0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1ABD9-10E8-4717-93B3-815A634EE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0D6B5-105C-4AA3-B2F7-0AD069E6B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D1297-E734-4D2C-854C-1DAF9CDCB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D642-24D3-444A-A58C-88BBE8D6B43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2E5DC-A4DF-46A3-A093-A12028B6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AF7CB-846A-4DC5-8DCF-09EB79D24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E346-460C-45D1-8714-12A05A48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1C9C-D7DD-425D-8EA1-E5724C70D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4CB68-1664-4850-8AB9-4A9C8B2A7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EE1F6-D0A1-41A7-BBFA-2A3075F4A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34DD0-D680-4A7B-A0AF-5D617B0E2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D642-24D3-444A-A58C-88BBE8D6B43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7C194-5D92-421D-AADB-37BD88C6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8A8D2-9B51-409B-BDDC-E67F2049E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E346-460C-45D1-8714-12A05A48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7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C0EBE-8BE9-47AC-B31E-A2DBF7B9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CC991-F189-4D2D-95F2-D16647F72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66CC0-3A65-4733-A0DB-BC307004A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BE22DE-0D28-4165-9D06-6C7A98351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06D037-DEE9-4A10-AE7A-C86DB0111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70BDE1-1F1B-4022-AC78-D649D352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D642-24D3-444A-A58C-88BBE8D6B43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812AC3-24FB-45FF-9571-73C9070D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45C274-57A4-4102-814F-CABCE77B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E346-460C-45D1-8714-12A05A48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4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EFC33-6A55-41C8-A272-02CBCD47A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EA38E5-7CDD-4FA8-A294-74505A22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D642-24D3-444A-A58C-88BBE8D6B43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523BD-9D0C-402E-86FE-60490AE0E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1E447-EFA2-4C81-B7E2-C0F574B1C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E346-460C-45D1-8714-12A05A48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8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DE2083-8BC9-47F6-99B4-D4DA60CEC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D642-24D3-444A-A58C-88BBE8D6B43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4917D-B491-45FF-A189-7F987D98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D4BCE-A9AE-479C-AED0-C904AAC7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E346-460C-45D1-8714-12A05A48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2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F354-7C73-43B6-AB0C-2BDE93AF1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452D0-DB55-42BE-8ACD-B2C529342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9DBB2-E70C-45E9-A0FB-4C336AC76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A2AE4-D695-4170-9FB7-C7E773778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D642-24D3-444A-A58C-88BBE8D6B43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09916-93DF-43F6-8CA3-DFD674747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E6D4B-F1F4-41A9-B7A8-2FE50B5C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E346-460C-45D1-8714-12A05A48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6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D681-FFCD-4B8C-B8C7-C0D3CDEE8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8B9DB8-6DE1-4711-A937-3DD061EC2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7FD41-A4B2-4571-B348-EBCFC72F6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31970-68E5-4F4A-8C61-22E2C7439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D642-24D3-444A-A58C-88BBE8D6B43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BC142-0EAF-474F-84E9-BAD0D7772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DBBA6-F257-43CF-AF84-A85B45637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E346-460C-45D1-8714-12A05A48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9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B80630-E3A9-4B03-9AE8-DCB52F331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545C2-4AEB-4A85-A49E-C331B5EAE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C58E4-DCFB-4B5F-BD55-839DD4599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AD642-24D3-444A-A58C-88BBE8D6B43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B3FF0-E077-49BA-ABEB-11C2181B1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56986-ACD7-4CDC-9A79-477B93F45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CE346-460C-45D1-8714-12A05A48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8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nk 2">
            <a:extLst>
              <a:ext uri="{FF2B5EF4-FFF2-40B4-BE49-F238E27FC236}">
                <a16:creationId xmlns:a16="http://schemas.microsoft.com/office/drawing/2014/main" id="{CA3E2576-9483-4844-9A5C-D1EFC20D4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714375"/>
            <a:ext cx="8229601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BE07BB60-5942-40A9-9E58-B1BEB27496C1}"/>
              </a:ext>
            </a:extLst>
          </p:cNvPr>
          <p:cNvSpPr txBox="1"/>
          <p:nvPr/>
        </p:nvSpPr>
        <p:spPr>
          <a:xfrm>
            <a:off x="2084070" y="714375"/>
            <a:ext cx="8023860" cy="81915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500" kern="1400">
                <a:solidFill>
                  <a:srgbClr val="FFFF00"/>
                </a:solidFill>
                <a:effectLst/>
                <a:latin typeface="AR BLANC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Celebrating Tyler’s 10th Birthday!</a:t>
            </a:r>
            <a:endParaRPr lang="en-US" sz="1000" kern="14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00" kern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kern="14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kern="14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E197E9E2-8CB5-41BE-8303-81CE55657514}"/>
              </a:ext>
            </a:extLst>
          </p:cNvPr>
          <p:cNvSpPr txBox="1"/>
          <p:nvPr/>
        </p:nvSpPr>
        <p:spPr>
          <a:xfrm>
            <a:off x="2877820" y="1696172"/>
            <a:ext cx="3218180" cy="311467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For:       Brad Michaelson</a:t>
            </a:r>
            <a:endParaRPr lang="en-US" sz="1000" kern="14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Date:       April 9th 2016</a:t>
            </a:r>
            <a:endParaRPr lang="en-US" sz="1000" kern="14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Time:       3:00 - 5:00pm</a:t>
            </a:r>
            <a:endParaRPr lang="en-US" sz="1000" kern="14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Where:    Your Location</a:t>
            </a:r>
            <a:endParaRPr lang="en-US" sz="1000" kern="14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kern="14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RSVP:     Email or Phone  </a:t>
            </a:r>
            <a:endParaRPr lang="en-US" sz="1000" kern="14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00" kern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kern="14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kern="14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179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 BLANCA</vt:lpstr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STEEL CITY GAMERZ MICHAELSON</dc:creator>
  <cp:lastModifiedBy>STEEL CITY GAMERZ MICHAELSON</cp:lastModifiedBy>
  <cp:revision>1</cp:revision>
  <dcterms:created xsi:type="dcterms:W3CDTF">2018-02-02T20:07:17Z</dcterms:created>
  <dcterms:modified xsi:type="dcterms:W3CDTF">2018-02-02T20:08:22Z</dcterms:modified>
</cp:coreProperties>
</file>