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3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8BF92-1ED8-49DF-9394-1BF790E30F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826AFA-80A3-453D-AD93-9F16F5780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D4EC9-6BF7-4D44-AC0C-D3D2F316C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DE700-0AA5-45B6-AE19-0B92B19BF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5D3A-6B97-454D-AD9E-63DAC1C6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0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F62E-EF37-4E6F-97C9-E730CE84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810CC-712F-4E82-9263-1F7114FA0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3AF54-2953-414C-9BDB-A67BCAD0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3AB48-F559-4DD4-88D9-D6C45F359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C895B-3F2D-45AA-859F-9D6A66C2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1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16F6C-7B59-4634-9EA5-F041E65095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625F-A53B-411E-B32C-10EA485B8D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10043-5C2A-4C7D-9268-64204D50F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E5CE3-54AB-4269-8AD7-49A32250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4CAC7-94AF-496B-81E2-DF0F4882B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4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2472-89BE-4AE0-B269-20B639B44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4F395-B0F1-4A48-A9AD-F126E0DF0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145CB-FC80-4A63-B34A-5AF437CAC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9A74C-FDB1-4516-9E73-50798DFBF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74D3-F878-43AA-A39C-DF5E27E7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FBAEE-C8C9-4507-AB3E-6F2E4B5EB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093AD0-E4AB-48C5-B78B-24023EF9B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596E0-0E72-430A-87AA-0AC71BEE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5A30E-7158-4548-A583-ABE76E4D2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04004-8F56-4EF5-8105-F19F0F8D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3BF93-0E9B-4331-88EF-0116CA142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81888-01CB-4200-AA6E-ADD6D6BF7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E9A46-E562-4B9D-A60D-E0D8652DA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45FCB-B305-4C3C-A437-92264FB6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7A5664-1F8F-470B-9B1F-B8307284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3C1B64-7E7C-4C01-BB84-221CF9E70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909D4-F99B-43A0-A851-1860D23D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ABF2C8-3918-4333-8F92-1AC3E0A74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5C39A-3686-421A-81CF-F63F08A7F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9CC38-131C-48BF-BEF4-566F600D7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9257A-FEAE-4C5B-BACF-49EFCBD0B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3EA8C3-1458-4FC4-80AF-2EE38C6A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609F9-7DCD-4CC5-96C6-E6EB51D6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DE77CF-528A-4C82-9B96-A748382B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EB55-B199-4592-B410-2124F4BB2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58B449-D19F-4D61-8B87-AD2088983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2EFC1-E420-4120-A5AF-6A38A594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14E8BA-564D-4931-BA81-AC5A2DCEA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0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F2AC7B-E593-49FD-96A6-C6A40D6A6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E0C3-FA01-4717-8243-2F816CB26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36272-1842-4413-A82A-AF807ACB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D67A9-4651-46DC-8785-9BCEAA160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CD7D4-F04D-48E8-8BAE-97F9F0FC8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5738C-B9A1-457F-A350-D5CF9F207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E4F83-0A86-42A6-B95C-C6E024902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A325C-93F6-4CD5-BB77-38084934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719F6-D1AD-4085-ACC3-B6F8A535E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7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2DE1-CE48-488D-B08F-E7C3C59CF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1561CA-AF8B-4A1D-827D-43D8E7BEB0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FC217-968E-4391-8E9D-0C739524E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9E772-99F8-46F6-ACF8-75C75F2A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F3FBA-EE44-47A2-969D-CCEBA624B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622CB-B196-447A-896C-B151EAFA5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1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D3200-A704-49E6-9F8B-606A32A37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D8FAE-D0E6-4129-9D1E-F7AB9ECD8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25356-23EF-40A7-8668-C679EEA28F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C7141-F921-4A90-8934-342863FF5EE9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884BA-C38E-45C0-9571-634FC0703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8A6F5-4C79-4F15-B679-53C8E9798B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B5C-9B32-452F-A3B7-A0D2606F6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5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ron Man">
            <a:extLst>
              <a:ext uri="{FF2B5EF4-FFF2-40B4-BE49-F238E27FC236}">
                <a16:creationId xmlns:a16="http://schemas.microsoft.com/office/drawing/2014/main" id="{C24635E1-5FF0-4A66-BBAC-9C71D6A3B6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617" y="675958"/>
            <a:ext cx="7136765" cy="5506085"/>
          </a:xfrm>
          <a:prstGeom prst="rect">
            <a:avLst/>
          </a:prstGeom>
          <a:noFill/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id="{8E7941FB-92FE-404D-BD75-645BAA8F0C6E}"/>
              </a:ext>
            </a:extLst>
          </p:cNvPr>
          <p:cNvSpPr txBox="1"/>
          <p:nvPr/>
        </p:nvSpPr>
        <p:spPr>
          <a:xfrm>
            <a:off x="2813366" y="675957"/>
            <a:ext cx="6565265" cy="194564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algn="ctr">
              <a:lnSpc>
                <a:spcPct val="116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8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Celebrating Jason’s 8</a:t>
            </a:r>
            <a:r>
              <a:rPr lang="en-US" sz="3800" b="1" kern="1400" baseline="300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800" b="1" kern="1400">
                <a:solidFill>
                  <a:srgbClr val="FFFF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AR BLANCA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Birthday!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">
            <a:extLst>
              <a:ext uri="{FF2B5EF4-FFF2-40B4-BE49-F238E27FC236}">
                <a16:creationId xmlns:a16="http://schemas.microsoft.com/office/drawing/2014/main" id="{D9640AF9-597E-4938-9971-1B12AA8696F7}"/>
              </a:ext>
            </a:extLst>
          </p:cNvPr>
          <p:cNvSpPr txBox="1"/>
          <p:nvPr/>
        </p:nvSpPr>
        <p:spPr>
          <a:xfrm>
            <a:off x="6456361" y="1648777"/>
            <a:ext cx="3065145" cy="340042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For: Brad Michaelson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April 9th 2016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Time: 3:00 - 5:00pm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Where: Your Location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kern="1400">
                <a:solidFill>
                  <a:srgbClr val="FFFF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RSVP: Phone or Email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118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kern="14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10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 BLANCA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STEEL CITY GAMERZ MICHAELSON</cp:lastModifiedBy>
  <cp:revision>1</cp:revision>
  <dcterms:created xsi:type="dcterms:W3CDTF">2018-02-02T19:51:25Z</dcterms:created>
  <dcterms:modified xsi:type="dcterms:W3CDTF">2018-02-02T19:53:26Z</dcterms:modified>
</cp:coreProperties>
</file>