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9DF1-FAFE-4F78-8110-8331ABE75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39873-DD42-435E-AADF-C389BB4A6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4B3D1-C415-4D55-BAFC-2F1191C5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8BEA0-400C-4FB4-B099-826687E1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8D7DF-0D00-4319-B668-6A498759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81BA-89A4-432A-8F88-5792BD71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11B51-47C4-4E57-A260-BB8A7BF75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D3254-F564-402D-8EC0-8C6943F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BB69-1247-49FE-BFB5-D433C1C6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6877F-AEE4-4D59-898F-4A170E43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0D892-8A84-47B5-B5B3-D1A861800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03ABF-2699-4A36-AA18-8F8052DD2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2D311-DC8C-4924-A53D-07C8DC67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F5456-E49F-4876-9522-E4EACC7C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1DC11-F21C-4B80-83BA-79E3BDD8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9100-17BF-4CB3-8E85-60B6320A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59152-AFE3-443C-8797-343236CF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5C5C-BF5F-42C2-9D05-0130F54A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DCE0A-9363-448C-A102-8AF0C245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FE25-6EA8-4A8C-B521-F2B76C55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1983-A8F8-499E-A559-E448779C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4D4C9-1781-46DD-8B8A-0C3BC86B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7228B-1E89-40B8-8919-3C9F7C63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08EE9-1416-40C1-8552-D0309892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E2389-E228-4D13-AE31-C29B63FC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B384-187A-4E94-B253-A00DD538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7FCF-746D-4BFB-89F7-978FCC251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ECAFF-58B5-429B-8AD8-F2DFB4797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19F03-7E14-4D6B-8756-50568AB0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C5BE9-3691-4426-8771-6816401E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B6C01-E920-4153-B4BE-E13AFF45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E31B-8076-410B-9AEF-48A03FD2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306E1-E79A-42A6-A82D-9A532621C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002DF-9E2F-40FF-8154-D5F4D9BF1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4C547-16D5-4376-8569-68B98D28E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F3AEF-CA19-4AAD-80F3-C93383545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A23EE-D9E2-47A6-A51C-5B219B5A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31B39-52F9-4522-8626-74039F52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2B5D4-F9E6-4937-AFD4-8CF7914C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3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A6D8-9791-488F-9D80-3D9770A8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9D664-9C68-4FF8-82CA-3B495263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21B2B-5B23-4879-9447-DF122F1B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BFC45-04AF-479D-862C-1F411B34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8B697B-B909-42E3-8297-762511BA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2D767-5FB3-4B58-8AAA-428B6C2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B5C9F-ECD7-4123-9A20-15FB1A4A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2D2F-ED98-4BE6-9E82-09EEAFF6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1317-4E7D-44F2-9180-590272285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F61A0-E936-42AA-9D6C-E14A642DF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29184-C46E-4885-B9A8-6C730602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C8601-D9FA-4DA5-B912-C2014DA0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59C5C-3608-40D5-80F3-6E193C51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0529-350F-429B-A709-DC1E003A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AE131-4980-48A2-B5E4-FC45C735B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0A753-0AF3-4000-AF71-A21D50B80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DD809-DEEB-4FE9-8B94-720A257D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829D8-3E9B-4A54-A1FA-4F164CE6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2FA43-2808-4674-8C74-65A0999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B7115-D210-45D0-A205-59AC4356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11D8B-55D1-4803-BD5E-2129B2BF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CF4A0-0268-4C89-944B-B82112C28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A5156-D015-412A-AE62-17B86BD394D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A4F0-CFFD-464B-B409-CD1B68A9B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739B3-E958-4CB9-8D79-241ED7AE7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A0E3-0449-4C54-9F6F-3B9EDC06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lk Invite">
            <a:extLst>
              <a:ext uri="{FF2B5EF4-FFF2-40B4-BE49-F238E27FC236}">
                <a16:creationId xmlns:a16="http://schemas.microsoft.com/office/drawing/2014/main" id="{8FA1BD70-82C6-4762-AAFD-986537CE63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967" y="642303"/>
            <a:ext cx="7124065" cy="55733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DEDF5DCA-2F07-4E07-94E5-EFCFB07A16CA}"/>
              </a:ext>
            </a:extLst>
          </p:cNvPr>
          <p:cNvSpPr txBox="1"/>
          <p:nvPr/>
        </p:nvSpPr>
        <p:spPr>
          <a:xfrm>
            <a:off x="1283421" y="642302"/>
            <a:ext cx="9477375" cy="8096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Jason’s 8</a:t>
            </a:r>
            <a:r>
              <a:rPr lang="en-US" sz="40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62F240DA-3EC0-49DA-83EB-10E86F68D9AA}"/>
              </a:ext>
            </a:extLst>
          </p:cNvPr>
          <p:cNvSpPr txBox="1"/>
          <p:nvPr/>
        </p:nvSpPr>
        <p:spPr>
          <a:xfrm>
            <a:off x="2809037" y="1738312"/>
            <a:ext cx="3396615" cy="33813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Brad Michaelson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April 9th 2016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2:00 - 4:00 pm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Party Location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7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2018-02-02T19:45:58Z</dcterms:created>
  <dcterms:modified xsi:type="dcterms:W3CDTF">2018-02-02T19:47:14Z</dcterms:modified>
</cp:coreProperties>
</file>