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104" d="100"/>
          <a:sy n="104" d="100"/>
        </p:scale>
        <p:origin x="138" y="2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5204A1-5C7F-422B-B00C-523BD2F26F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6A1310-4B82-4AFD-A522-3A6F743FE4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F3EAAC-B059-4597-BDA5-EF79C03563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E64ED-F642-4C2B-8CC7-FCF8901EA136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5F2459-581A-4C9D-BB3E-09C9CAAB5D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72F2E9-7741-4BC5-9C2C-4FF2A2D5AA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D3A34-99A4-4E09-887D-374ECF3E63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605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4099C4-70C4-41AA-ADB9-8428C06635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340D7B9-9D86-4D00-86C8-0FF0529317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C5603A-A11C-47B0-A0B3-32EF3D8F85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E64ED-F642-4C2B-8CC7-FCF8901EA136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44F1F5-4116-49B6-B4EE-3956F5C42C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4707D3-4296-488D-A671-7BF068A35C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D3A34-99A4-4E09-887D-374ECF3E63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448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DF8FAC1-CF25-4347-8929-FEC7B5858EC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F4084F6-F3C4-46D8-A1AC-B4D04149E5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7D6ED1-2DAE-4793-8718-7BE2888510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E64ED-F642-4C2B-8CC7-FCF8901EA136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B80BA3-17F4-4ED7-A514-D3D1F59B9C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224CE5-CBF4-4859-BA9B-C663DC2F0D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D3A34-99A4-4E09-887D-374ECF3E63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788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C2D705-7EE1-4AD4-AE83-292A0D8960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50FB12-8042-4E53-9352-648DEFD04C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D56486-78CF-4DA0-94D6-11F511141B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E64ED-F642-4C2B-8CC7-FCF8901EA136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F6BF4E-0BE9-4EEE-B995-855F9701E5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089D57-10AA-435E-A216-5162ACF983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D3A34-99A4-4E09-887D-374ECF3E63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541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9364E4-5020-4F7F-8C03-EDD86E1D01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0C27A1-197D-49CE-A78F-494D5F8202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DBD731-2D52-4973-B498-9B42EEEA3C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E64ED-F642-4C2B-8CC7-FCF8901EA136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B9E7E7-9E62-4BBB-A4E3-ACFAA245B0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DE81EC-7BD7-461F-83EF-ECBCEBA599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D3A34-99A4-4E09-887D-374ECF3E63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08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AE55D2-D58C-47B1-932A-D60416E626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BE129A-A850-4F60-9E50-F97DBAF851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A50B90-360C-48A0-BB6A-C8E924A9D9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2F79BE-6E9A-4AF6-89E9-973A63B60E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E64ED-F642-4C2B-8CC7-FCF8901EA136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25404A-8B6E-44F1-8E6A-AEBAF36CA9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C4CF24-5EEF-47FE-A92C-F333A90DD4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D3A34-99A4-4E09-887D-374ECF3E63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850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0A8B4A-46F6-4A13-B7DA-98BC549540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7DD1F6-DC81-4313-8A31-06ED4B9E1B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6D01AD-8952-4EAA-84E3-F3E4725E9D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9E47157-6923-4C98-A08E-ECB4B7858F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3B545D3-CEE1-4246-B5E7-1698B3260C3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57A856B-4CFB-4F54-9A6E-8E1CD85034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E64ED-F642-4C2B-8CC7-FCF8901EA136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42BB38F-ACF8-492E-B441-D46645957D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39C5B18-2B2D-4A15-8074-EBD023511B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D3A34-99A4-4E09-887D-374ECF3E63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852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AD6A76-01AB-4B6A-BD44-34C1BA3DDA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5E6B0EC-8717-4395-ACD1-E74839462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E64ED-F642-4C2B-8CC7-FCF8901EA136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91F740F-45DC-4640-A140-6BE63AE9FD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774F813-C3B6-4F50-A7E5-072253392E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D3A34-99A4-4E09-887D-374ECF3E63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417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5320D3C-DA74-4E92-AF11-DD3616CE6F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E64ED-F642-4C2B-8CC7-FCF8901EA136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1AD1A3F-B3AE-453E-8562-F1B8538D32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4228C0-5347-4148-82F4-E1AA1E7162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D3A34-99A4-4E09-887D-374ECF3E63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746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766BE8-5B80-4FDB-A41D-20A92C554A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98596A-02B7-422D-A473-D124887E7C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4BD8E5-4E7F-437B-8E5C-EB10D4CAC6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92FA17-2148-4433-A687-D21511A4EB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E64ED-F642-4C2B-8CC7-FCF8901EA136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8B8B5A-D007-4311-95C8-6E42D136F5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9305C3-082B-4B22-9372-26C7A9DFB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D3A34-99A4-4E09-887D-374ECF3E63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630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2967F5-31A7-426F-A761-F6E7AC6A04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3AB1A80-9E9A-4CC3-AB22-8BFD1FA8F49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FBF6A2-D20A-4643-B355-16E492CCDA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B1B131-73D9-4131-A011-BD26E10BC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E64ED-F642-4C2B-8CC7-FCF8901EA136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A79746-B228-4E19-B328-7FD9C188C9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08218B-C9A7-480A-AAFA-2FF7FDE337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D3A34-99A4-4E09-887D-374ECF3E63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142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C5F99BB-F7C9-404D-A873-27E11DFB78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D6A322-1AB6-4346-ABE6-F9055E4E3D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33AABE-AC35-4A37-BC8B-6D856758EB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0E64ED-F642-4C2B-8CC7-FCF8901EA136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48996B-0909-4EB3-9643-43459AC1FA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A697D4-9870-43B7-A824-0C03E5EFE5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BD3A34-99A4-4E09-887D-374ECF3E63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703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onkey Kong">
            <a:extLst>
              <a:ext uri="{FF2B5EF4-FFF2-40B4-BE49-F238E27FC236}">
                <a16:creationId xmlns:a16="http://schemas.microsoft.com/office/drawing/2014/main" id="{D1641E04-266A-4D55-A347-E842E76B9905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4155" y="859473"/>
            <a:ext cx="6663690" cy="5139055"/>
          </a:xfrm>
          <a:prstGeom prst="rect">
            <a:avLst/>
          </a:prstGeom>
          <a:noFill/>
        </p:spPr>
      </p:pic>
      <p:sp>
        <p:nvSpPr>
          <p:cNvPr id="5" name="Text Box 3">
            <a:extLst>
              <a:ext uri="{FF2B5EF4-FFF2-40B4-BE49-F238E27FC236}">
                <a16:creationId xmlns:a16="http://schemas.microsoft.com/office/drawing/2014/main" id="{78B286F4-24B6-45DC-B794-57BC6716E435}"/>
              </a:ext>
            </a:extLst>
          </p:cNvPr>
          <p:cNvSpPr txBox="1"/>
          <p:nvPr/>
        </p:nvSpPr>
        <p:spPr>
          <a:xfrm>
            <a:off x="1222086" y="859472"/>
            <a:ext cx="9563100" cy="876300"/>
          </a:xfrm>
          <a:prstGeom prst="rect">
            <a:avLst/>
          </a:prstGeom>
          <a:noFill/>
          <a:ln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6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600" b="1" kern="1400">
                <a:solidFill>
                  <a:srgbClr val="FFFF00"/>
                </a:solidFill>
                <a:effectLst>
                  <a:outerShdw blurRad="38100" dist="19050" dir="2700000" algn="tl">
                    <a:srgbClr val="000000">
                      <a:alpha val="40000"/>
                    </a:srgbClr>
                  </a:outerShdw>
                </a:effectLst>
                <a:latin typeface="AR BLANCA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Celebrating John’s 6</a:t>
            </a:r>
            <a:r>
              <a:rPr lang="en-US" sz="3600" b="1" kern="1400" baseline="30000">
                <a:solidFill>
                  <a:srgbClr val="FFFF00"/>
                </a:solidFill>
                <a:effectLst>
                  <a:outerShdw blurRad="38100" dist="19050" dir="2700000" algn="tl">
                    <a:srgbClr val="000000">
                      <a:alpha val="40000"/>
                    </a:srgbClr>
                  </a:outerShdw>
                </a:effectLst>
                <a:latin typeface="AR BLANCA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3600" b="1" kern="1400">
                <a:solidFill>
                  <a:srgbClr val="FFFF00"/>
                </a:solidFill>
                <a:effectLst>
                  <a:outerShdw blurRad="38100" dist="19050" dir="2700000" algn="tl">
                    <a:srgbClr val="000000">
                      <a:alpha val="40000"/>
                    </a:srgbClr>
                  </a:outerShdw>
                </a:effectLst>
                <a:latin typeface="AR BLANCA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Birthday!</a:t>
            </a:r>
            <a:endParaRPr lang="en-US" sz="1000" kern="140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8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000" kern="140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marR="0" algn="ctr">
              <a:lnSpc>
                <a:spcPct val="118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600" kern="140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000" kern="140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 Box 1">
            <a:extLst>
              <a:ext uri="{FF2B5EF4-FFF2-40B4-BE49-F238E27FC236}">
                <a16:creationId xmlns:a16="http://schemas.microsoft.com/office/drawing/2014/main" id="{2E134053-8521-4CE7-B91A-D38D7D757FF0}"/>
              </a:ext>
            </a:extLst>
          </p:cNvPr>
          <p:cNvSpPr txBox="1"/>
          <p:nvPr/>
        </p:nvSpPr>
        <p:spPr>
          <a:xfrm>
            <a:off x="5778211" y="1938337"/>
            <a:ext cx="3905250" cy="2981325"/>
          </a:xfrm>
          <a:prstGeom prst="rect">
            <a:avLst/>
          </a:prstGeom>
          <a:noFill/>
          <a:ln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8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200" kern="140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For:        Brad Michaelson</a:t>
            </a:r>
            <a:endParaRPr lang="en-US" sz="1000" kern="140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8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200" kern="140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Date:        April 9th 2016</a:t>
            </a:r>
            <a:endParaRPr lang="en-US" sz="1000" kern="140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8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200" kern="140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Time:        2:00 - 4:00pm</a:t>
            </a:r>
            <a:endParaRPr lang="en-US" sz="1000" kern="140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8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200" kern="140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Where:     Your Location</a:t>
            </a:r>
            <a:endParaRPr lang="en-US" sz="1000" kern="140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8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200" kern="140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000" kern="140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8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200" kern="140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RSVP:       Email or Phone</a:t>
            </a:r>
            <a:endParaRPr lang="en-US" sz="1000" kern="140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8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000" kern="140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marR="0" algn="ctr">
              <a:lnSpc>
                <a:spcPct val="118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600" kern="140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000" kern="140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20958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24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 BLANCA</vt:lpstr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STEEL CITY GAMERZ MICHAELSON</dc:creator>
  <cp:lastModifiedBy>STEEL CITY GAMERZ MICHAELSON</cp:lastModifiedBy>
  <cp:revision>1</cp:revision>
  <dcterms:created xsi:type="dcterms:W3CDTF">2018-02-02T19:36:51Z</dcterms:created>
  <dcterms:modified xsi:type="dcterms:W3CDTF">2018-02-02T19:38:00Z</dcterms:modified>
</cp:coreProperties>
</file>