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C6F8-1065-4C8E-B34E-18E709193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AC81D-5F67-4A41-BCC1-EDD97AABD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6A4DF-B63F-4D78-BCB5-114C57C6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3C5DB-BA16-4A39-88CA-D3244F4B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3B98-FAF4-4F34-9768-C4CE6DB9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9100-12D5-47C9-B45D-33AF5BB4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601C8-0A6A-41D4-8101-C7D7B69A4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90314-B566-453B-AB05-B8E15829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C3A3-0481-4EA5-B579-D670AA7D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8E355-050B-4DE4-BAD2-4865D1B2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F5E27-3F17-4140-B38C-B966B8E0B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04A2B-CC60-4E26-8CED-99C8540BA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750C1-B468-4573-A140-B30086E2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65598-1768-4B57-9178-48A5269A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E7F8-B793-4547-A1E3-D2E1A6A0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C14B-238C-48DD-AF99-02F1CDCD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7C98E-53C9-451E-9BD3-94203D96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C550B-793D-4B05-AFF6-1F0B7990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65DF2-297C-47BA-8F4B-F524AD2A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82F17-7588-41CF-AB62-AC063F17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1AD7-AAC4-4623-928E-3D808B0B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C2B32-CD14-4984-954A-EA293C187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E5577-0503-448D-A65E-F0525C50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AFF15-36D9-4949-B2E8-AA5FB43A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E95DB-8959-41AB-B5D5-379C9E38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6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AA37-05C4-4E1E-BCFD-9035C088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EE08-BEEC-446D-A30D-3B009632A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FF4A5-0048-45AB-B100-714F1308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15E08-285E-46C6-A457-26A82632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77F7F-74D1-4307-BF8B-E6460F30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85C07-0965-49BC-BAAB-ED666374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C545-BBC1-447F-92E2-F9A7ABC5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922E7-D575-4073-BD24-A4E5691D1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98EF1-2D51-4C22-B11F-41AC004AC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70665-6522-4AD0-AA40-B63E54894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6A887-A4FF-4329-A7E0-247779AD7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668C-42A4-4C44-89C4-6A6456BD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92EED-9B5A-4532-92A4-C3D0E539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42330-F851-404A-BD98-7E3D1F3C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B01B-F14C-49CB-B3BB-588C43D4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885BC-FF20-486B-8129-28F67883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DC325-E3B8-4C8D-BE8E-4071346F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67651-3627-44FE-B06C-A0882431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9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BD728-5CB4-43AA-A101-58DCC38F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FA5E4-3513-478A-8CD2-70930D74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D99D4-7307-417B-B03B-FB7F3C40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6F7D-4A13-4A72-A7F7-AE62DA11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8403F-D727-4C28-BC24-9D3C21DD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20026-3597-4C66-B532-C37FF66C9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BBD80-681D-4EE2-A3D1-41965E73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513FC-FA89-4160-B107-40057349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F1937-4FF3-463B-A599-1CC8E612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17B2-21F2-485B-9BA2-500D506B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25B47-A825-4D06-8F66-C18631B63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93625-2286-41CF-9090-B85DA2F62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E4709-3DCF-4A23-914D-080D1A23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728D1-AEAF-4B54-9C43-CD24A9D3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322F1-9BCF-427D-B062-820375F8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9F77D-742B-4C2E-8450-2DFC1633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68458-6684-49FB-B8C3-20076140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B1166-8C4C-465C-8F59-C80EB294A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6C2E8-8697-4A9F-8D6F-68A180ADF58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FDBE3-462A-4D9A-9F9B-E93810E7F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CA4C4-6967-4CC5-9F45-07C4DD460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7C72-A424-4AE1-B137-A64B86E3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th Vadar Invite">
            <a:extLst>
              <a:ext uri="{FF2B5EF4-FFF2-40B4-BE49-F238E27FC236}">
                <a16:creationId xmlns:a16="http://schemas.microsoft.com/office/drawing/2014/main" id="{CABE497A-F158-47DF-9878-8CA19AAF90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0" y="885508"/>
            <a:ext cx="6583680" cy="5086985"/>
          </a:xfrm>
          <a:prstGeom prst="rect">
            <a:avLst/>
          </a:prstGeom>
          <a:noFill/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6AF27E52-B3CB-4ED9-9D2B-FEA2BACF708F}"/>
              </a:ext>
            </a:extLst>
          </p:cNvPr>
          <p:cNvSpPr txBox="1"/>
          <p:nvPr/>
        </p:nvSpPr>
        <p:spPr>
          <a:xfrm>
            <a:off x="2996565" y="885507"/>
            <a:ext cx="6198870" cy="7524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Jason’s 8</a:t>
            </a:r>
            <a:r>
              <a:rPr lang="en-US" sz="36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6C5A1553-7AD7-472E-83D5-8ECF1A1D2AA6}"/>
              </a:ext>
            </a:extLst>
          </p:cNvPr>
          <p:cNvSpPr txBox="1"/>
          <p:nvPr/>
        </p:nvSpPr>
        <p:spPr>
          <a:xfrm>
            <a:off x="5357553" y="1637982"/>
            <a:ext cx="3545840" cy="33337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 Your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 Phone or Email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3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2018-02-02T19:38:56Z</dcterms:created>
  <dcterms:modified xsi:type="dcterms:W3CDTF">2018-02-02T19:39:48Z</dcterms:modified>
</cp:coreProperties>
</file>