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41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04888-1032-4CB1-9429-3211CD71B7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C84F71-8E81-46BE-A7A9-0F93E4D6EB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EE8238-44FA-49DA-90B1-E80C74024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0FA45-DC64-4AB6-A2D7-4F3680C07C72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3E9089-B209-419B-B982-53D2544E6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131832-0F33-4E6C-992B-B806F5166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FB8F-6B42-4BC5-A92A-EE169E4CA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877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72472-5E84-475C-AC63-CA4E746F1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DC6B4A-A271-4A1C-A459-D40F953837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BD1C18-7604-4737-942C-4232548A9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0FA45-DC64-4AB6-A2D7-4F3680C07C72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BE6C13-BC7C-45EE-97D4-01AFFBA54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F8DE92-A000-4F3C-B415-49B28BB9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FB8F-6B42-4BC5-A92A-EE169E4CA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603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130EBB-90F2-4279-942E-5E60A68DD7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BA24BB-071F-4053-97F7-34B4F5CAD8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810173-8F8E-4AE6-BD4D-FBADCB4D6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0FA45-DC64-4AB6-A2D7-4F3680C07C72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18B201-5915-47EC-9621-8227B8640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011B66-D08D-4F1F-A5DB-BF1E7017A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FB8F-6B42-4BC5-A92A-EE169E4CA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324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1AE88-124A-45DA-A8B9-64E52F13F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7E99A8-2766-4D7A-BECA-EA43F51CD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954C6E-9A26-44C7-8DA4-5E8CAC88D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0FA45-DC64-4AB6-A2D7-4F3680C07C72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A19270-B51A-4337-947C-9FAB729C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C74D48-818C-47F2-8BE9-CD4C03F06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FB8F-6B42-4BC5-A92A-EE169E4CA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94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BBFCF-91F6-4536-9B09-E2965B83C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1E7C6D-A86D-4F37-BFD9-D4C463C032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7905AD-DAB5-4F91-93C9-FD60A198E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0FA45-DC64-4AB6-A2D7-4F3680C07C72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1B7D2C-720D-4901-97D9-B0F9984C1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3EEDF6-6B3A-4921-8003-2DF53DD68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FB8F-6B42-4BC5-A92A-EE169E4CA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841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7206A-5694-4F81-8E63-A6D3E6B79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B554EA-AE90-4B37-901A-6A5D133592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BE84C7-00C5-4182-8963-D5148620F3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8F0CC3-FA0A-4568-8E7A-0D3AB8CDB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0FA45-DC64-4AB6-A2D7-4F3680C07C72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F8ABBC-E461-472A-8A72-6528E8980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451839-5EF3-4B63-BD24-459ED3547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FB8F-6B42-4BC5-A92A-EE169E4CA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26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D8350-A0E0-42A6-83FE-77D3A4117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E37637-AB01-4AEE-BA4D-4CB8C8BFC6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7ABD95-742E-4EA3-BC05-6CB2C0353E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B8D46F-CC34-4FF0-9F2C-57A79FD1CE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F918FF-4275-416D-9CC1-E8F79D6E34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875368-C0B7-474E-8DB6-07BADD4D2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0FA45-DC64-4AB6-A2D7-4F3680C07C72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C16CF7-3208-437F-A1BC-EF5C9AF73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34EDA0-8707-475F-9AD2-8F36A7B13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FB8F-6B42-4BC5-A92A-EE169E4CA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787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1F0B8-90A3-45CF-A20A-8182C5B5A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1D3D41-9AEB-4EEF-89B3-83F8BD788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0FA45-DC64-4AB6-A2D7-4F3680C07C72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13797D-31AA-4B68-BA5C-F25604A66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9099F8-E8A3-44E6-A418-BFB98AC9E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FB8F-6B42-4BC5-A92A-EE169E4CA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981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35669F-D862-47B5-B182-FBBCF4EE8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0FA45-DC64-4AB6-A2D7-4F3680C07C72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11FA3F-70C4-43D3-8244-C012A3573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2B98ED-6E7F-4693-8A8B-5D5EF3E00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FB8F-6B42-4BC5-A92A-EE169E4CA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123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21505-54B1-4D0C-98BC-917FCE5C8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DA9C9C-73ED-458B-BD02-C2CF273F92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9CCDCD-C94B-49D5-AAED-683EE59764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ACDBB7-85C9-41E8-B354-10FBF016A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0FA45-DC64-4AB6-A2D7-4F3680C07C72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47AE95-D2EF-4F7C-A180-B7D1F636D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253DEE-288A-4C87-B1F2-96037B11C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FB8F-6B42-4BC5-A92A-EE169E4CA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906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37136-D159-491E-8360-8CB6E6873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57B5CB-7FC7-4C18-807E-1006551E86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F4EABC-BE7F-42FF-97D0-C2B2A5F103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59B354-7643-4B3F-BDB8-0140FC85E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0FA45-DC64-4AB6-A2D7-4F3680C07C72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3723A1-712A-4D79-B92A-6418CCA34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A84BF1-0ECD-46C2-9B80-70B111D81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FB8F-6B42-4BC5-A92A-EE169E4CA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738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B75BEB-71A3-4489-9FC0-60A33E1AE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023255-F438-4B43-931E-AAC0DB1307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87E57F-C830-484C-800E-3C150119A7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0FA45-DC64-4AB6-A2D7-4F3680C07C72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F4FD45-49AD-402C-8C07-990C45AABC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D83757-4BD4-4271-8C7F-1FB23E2E89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5FB8F-6B42-4BC5-A92A-EE169E4CA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6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80E13AB-7914-4591-80D4-7FB74304D1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3837" y="1509536"/>
            <a:ext cx="6699768" cy="420826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96F6FA8-C2A4-4BF0-80B8-ACBBC8F0E795}"/>
              </a:ext>
            </a:extLst>
          </p:cNvPr>
          <p:cNvSpPr/>
          <p:nvPr/>
        </p:nvSpPr>
        <p:spPr>
          <a:xfrm>
            <a:off x="2833622" y="1509536"/>
            <a:ext cx="634019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 BLANCA" panose="02000000000000000000" pitchFamily="2" charset="0"/>
              </a:rPr>
              <a:t>Celebrating Connor’s 8</a:t>
            </a:r>
            <a:r>
              <a:rPr lang="en-US" sz="3600" baseline="3000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 BLANCA" panose="02000000000000000000" pitchFamily="2" charset="0"/>
              </a:rPr>
              <a:t>th</a:t>
            </a:r>
            <a:r>
              <a:rPr lang="en-US" sz="360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 BLANCA" panose="02000000000000000000" pitchFamily="2" charset="0"/>
              </a:rPr>
              <a:t> Birthday</a:t>
            </a:r>
            <a:endParaRPr lang="en-US" sz="36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 BLANCA" panose="02000000000000000000" pitchFamily="2" charset="0"/>
            </a:endParaRPr>
          </a:p>
        </p:txBody>
      </p:sp>
      <p:sp>
        <p:nvSpPr>
          <p:cNvPr id="7" name="Text Box 1">
            <a:extLst>
              <a:ext uri="{FF2B5EF4-FFF2-40B4-BE49-F238E27FC236}">
                <a16:creationId xmlns:a16="http://schemas.microsoft.com/office/drawing/2014/main" id="{B66441CB-06EC-4BE9-BAB6-46AADBA12177}"/>
              </a:ext>
            </a:extLst>
          </p:cNvPr>
          <p:cNvSpPr txBox="1"/>
          <p:nvPr/>
        </p:nvSpPr>
        <p:spPr>
          <a:xfrm>
            <a:off x="6108499" y="2081621"/>
            <a:ext cx="3065320" cy="2694757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b="1" kern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For: Brad Michaelson</a:t>
            </a:r>
            <a:endParaRPr lang="en-US" sz="2000" kern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b="1" kern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Date: November 9, 2016</a:t>
            </a:r>
            <a:endParaRPr lang="en-US" sz="2000" kern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b="1" kern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Time: 6:00 - 8:00pm</a:t>
            </a:r>
            <a:endParaRPr lang="en-US" sz="2000" kern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b="1" kern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Where: 1515 Birthday Lane</a:t>
            </a:r>
            <a:endParaRPr lang="en-US" sz="2000" kern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b="1" kern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000" kern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b="1" kern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RSVP: Email or Phone #</a:t>
            </a:r>
            <a:endParaRPr lang="en-US" sz="2000" kern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000" kern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 algn="ctr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600" kern="14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00" kern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444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24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 BLANCA</vt:lpstr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STEEL CITY GAMERZ MICHAELSON</dc:creator>
  <cp:lastModifiedBy>STEEL CITY GAMERZ MICHAELSON</cp:lastModifiedBy>
  <cp:revision>1</cp:revision>
  <dcterms:created xsi:type="dcterms:W3CDTF">2018-02-05T20:49:09Z</dcterms:created>
  <dcterms:modified xsi:type="dcterms:W3CDTF">2018-02-05T20:52:32Z</dcterms:modified>
</cp:coreProperties>
</file>