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2426-291C-46AF-87E1-06DA4700B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441EB-CBA4-49D5-B86D-805466032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AD4F8-6607-4F84-9B56-AED46301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1799C-9925-4E7E-9296-D5671D1C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E16C2-FE53-4D35-B677-61758E01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41B3-4F40-4531-81DD-728DD883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7C6F8-6B56-4E6D-801A-55492996F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6A9D2-CDEC-424D-B6BC-9FB1C2E9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FCB3A-C6E8-4C49-ABCB-9B19D294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110EF-5674-48C7-A018-BD73CD46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4ABDB-0D16-4DA2-BF85-9FF12589F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36B6B-C0C5-4F4C-92EE-98936BAF5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4312-5B31-42E9-8509-CBBA29B1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759EE-E505-46FD-A704-BFEFFC60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04110-5953-48D8-82F5-C8E608B3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4302-6B43-4081-AC98-1FFBE8B4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FB25C-4E6A-4819-966C-E4A1DE10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982A-378E-400A-B987-67169FC8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1EA6C-6670-4251-B25C-114A0227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2363-C6FF-4E90-B88E-AC3CA6FA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1A4E-BC9A-4E45-85BA-922661F5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2FDF5-E8B3-4CAE-8FC8-D4FE1B741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CED5A-F891-4D0C-B222-A276CF69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FA365-3655-4136-85B1-0944D5FE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7EE44-4A17-4921-ACE0-A977CC2C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9B8F-4B1C-4C42-B93F-CF8A34E3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706F2-DB56-4B6B-A0F0-571562096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C14CE-5B88-4695-92C7-2FD76EAD1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56464-1371-4509-AA07-7C51E1AB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3E4FA-B03D-4736-864A-A03FCADD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0B8C5-F9CF-4F71-AB67-559905C6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F41D-E79A-40F7-8C5A-FCAB17FE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BDCD5-3C94-494C-AA80-AFC6FD07A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A756B-8ECA-48F1-A25B-EC2845420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EF912-7AA2-4C4A-A1C8-BE613337C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E73D2-2731-4D79-89A7-997CB187C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311188-66CF-4E1D-B270-8449DA78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84DC8-5EEE-42E8-9044-64BAF099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E4B24-4EB5-4173-B178-2038EBA9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42BE-1F4E-4D11-BEC8-80C1091A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2C97C-05CA-4C52-BDA5-6F417DF7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70A90-499D-4816-ADCF-35EA5D9D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F6E6A-0596-43CE-9272-2FBC570D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DF3EC-9A38-4B8F-9A36-0BFB2730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EAE2D-CA8C-48DA-93B5-D9278F26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41341-A93D-4AAE-94CB-88221A50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4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74967-6F8D-4C43-A7E8-22F45C10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99C5D-38A1-4EE6-AE69-A0F5815F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89E3F-469A-456D-A754-0119C06A4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A3D8A-7F67-41BF-A614-3E9E273C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A2D9C-AD83-49D2-9972-71A92508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13B9C-5E18-4B82-9406-5B2A345C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9B1B-94DC-4F6A-B7E7-C57CE215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CF980-17BD-492B-8D31-C4364C209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E35B7-02CF-4DD9-8D10-1169341A2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76DAE-8253-40B3-A42A-2358261B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D944E-01F2-44FD-BB5A-B547C2608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A9116-4026-4A42-A8B3-3B39FE00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5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8482F-6EE5-43BA-B15A-8D526DAB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00648-60A7-4C75-907A-C12A003B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41A12-E791-4856-9993-E78D38C71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F8125-D0F2-498B-B320-164968C346F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6C6E9-F2DA-42C7-AC75-BE78FB4A1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90034-8053-41F0-B410-938DAB3E1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3326-0DCE-49A8-A0E5-ED4FE61D6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tman Invite">
            <a:extLst>
              <a:ext uri="{FF2B5EF4-FFF2-40B4-BE49-F238E27FC236}">
                <a16:creationId xmlns:a16="http://schemas.microsoft.com/office/drawing/2014/main" id="{1974E5F9-066C-4B62-9F0A-84ACB32A31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570" y="867728"/>
            <a:ext cx="6626860" cy="5122545"/>
          </a:xfrm>
          <a:prstGeom prst="rect">
            <a:avLst/>
          </a:prstGeom>
          <a:noFill/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C5624534-51D6-4742-B320-91AA03B76D94}"/>
              </a:ext>
            </a:extLst>
          </p:cNvPr>
          <p:cNvSpPr txBox="1"/>
          <p:nvPr/>
        </p:nvSpPr>
        <p:spPr>
          <a:xfrm>
            <a:off x="5685992" y="1994477"/>
            <a:ext cx="3590925" cy="286904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  Brad Michaelson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   April 9th 2016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   4:30 -  6:30pm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Location:   Address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R.S.V.P:       Email or Phone #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A3AB4BE3-3898-4C53-ADB3-64272D5EC79F}"/>
              </a:ext>
            </a:extLst>
          </p:cNvPr>
          <p:cNvSpPr txBox="1"/>
          <p:nvPr/>
        </p:nvSpPr>
        <p:spPr>
          <a:xfrm>
            <a:off x="1371600" y="867726"/>
            <a:ext cx="9448800" cy="19081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Jason’s 8</a:t>
            </a:r>
            <a:r>
              <a:rPr lang="en-US" sz="36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4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2018-02-02T19:29:47Z</dcterms:created>
  <dcterms:modified xsi:type="dcterms:W3CDTF">2018-02-02T19:31:16Z</dcterms:modified>
</cp:coreProperties>
</file>