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F624-5777-4FD2-B047-535DCF2F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E4BDE-E50A-460B-BF77-FD7099A18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C7A6-6D2A-4DAD-8DAF-A1C818DD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96BBF-9635-4EF4-AF93-602904D1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FB9E3-8923-4EA0-AD58-9A073028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99CA-2061-43D1-9E4E-82B90029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F5D17-FFA7-4D85-A659-041512980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C6BE1-80DD-4D56-9479-3E28C829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6D37D-0948-452E-A5A9-36952666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4985-3387-4471-9833-3FC05856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2333E-6776-4EC8-9DCA-FA087B919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F2285-9714-404E-8644-3870766E2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9DB9-343C-4606-B28E-6617EE87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98CED-0790-4516-9452-E4EFE1E8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6D14-61E3-4B92-9672-064232FA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2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CB77-41CD-4C9B-A0C2-15851EFB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F132-5937-459A-BEC7-E444E3FB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75660-5AA2-4455-AF1F-FC93CCB6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16473-9DE7-46EB-9529-8F210651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C61C7-63EB-4FC1-B497-C40B8D4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4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811A-5D21-44FE-AEFB-1DA9977D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777C8-FDBC-49A4-B176-23537728C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6E5DB-BF13-4A80-8B31-133C9A38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EF667-1C44-4668-8955-2E3A5A61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A8EE3-4410-4BED-B5B5-465D6902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0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1F45-CD89-4DD0-AC1C-46AEBE27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487C9-32E1-48B0-885D-8D9F3BE54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EEE34-5F36-4D86-96E6-AF3D8DF23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C6168-D180-42DE-9FA2-ADEB6BF4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F8E55-1746-4CDE-A73A-69240439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CC396-76E2-47BD-A27F-22E0CA69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9F62-5B01-4D64-8EE8-8D24E984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88C8C-5722-4760-8BBE-BFF11B248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E8750-C06A-4EEA-9D50-46BBDEAA4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F7399-3F90-4136-A9F8-BD88AAED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6A026-7771-4038-BF03-D26EE1B16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D908D-91E1-4166-B801-C4266A3C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C60C0-F73B-4C0B-9855-9C3E52C2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C91E4-D662-4D3F-9A18-B51AC30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9DA0-3DE7-4ECF-8398-BCC4AC4A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721C0-F744-41DA-BB36-179D33DF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E9FCA-4883-4FBB-A008-D1A39EC9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13918-3B2C-4583-BD79-959B9975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24E18-D5EA-404E-BC6B-73EA5F5C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CAA58-DC75-4952-B0D3-AB89DA54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49D6D-342D-4279-B086-02AFE30C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AB4B-5482-4776-B012-6C2F5EBE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69A6-9BC7-409D-9FE3-37232639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C49A3-21CB-454F-B347-4C55FE365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3DC46-2B7C-404D-AE2D-6BA32132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D9232-65FA-416A-ACAB-6C1A2644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26034-2779-44B9-92E8-E159E9B2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300A-479E-4156-80C1-E4B23B05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E7D15-2123-49BB-A75C-EC7F91AB4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14FDF-3917-432E-90FA-2A714C12C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D7405-BB66-4031-8053-D8E5F5AE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13EE8-5680-41E3-ADEB-8C011C2D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4949A-31C4-4E14-9A71-3592699B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46B9A-0A6A-4F11-B2AC-8E0B27CB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791F6-009F-4536-BF9B-E1CC2D244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DCDCD-E062-42EB-AFC5-B5C2E871D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A848-58A9-498B-81D9-3D5D229BAE07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41572-9919-40E1-A583-E1605697B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6CE46-1874-40ED-A9AE-BB8852C7B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C720-D1F8-4C51-914E-F262BF50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0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5877A4-9287-49BC-A553-B12D31E666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36" y="1316542"/>
            <a:ext cx="6546273" cy="42249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C5791104-3614-42D3-8EF3-396A4AF86067}"/>
              </a:ext>
            </a:extLst>
          </p:cNvPr>
          <p:cNvSpPr txBox="1"/>
          <p:nvPr/>
        </p:nvSpPr>
        <p:spPr>
          <a:xfrm>
            <a:off x="6198466" y="2062580"/>
            <a:ext cx="2990850" cy="25717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A59B317A-C64B-439B-A8DE-1AACD2A22B12}"/>
              </a:ext>
            </a:extLst>
          </p:cNvPr>
          <p:cNvSpPr txBox="1"/>
          <p:nvPr/>
        </p:nvSpPr>
        <p:spPr>
          <a:xfrm>
            <a:off x="2848552" y="1250574"/>
            <a:ext cx="6340764" cy="74603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Tyler’s 9</a:t>
            </a:r>
            <a:r>
              <a:rPr lang="en-US" sz="3600" kern="1400" baseline="300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5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2018-02-02T20:17:39Z</dcterms:created>
  <dcterms:modified xsi:type="dcterms:W3CDTF">2018-02-02T20:18:55Z</dcterms:modified>
</cp:coreProperties>
</file>